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710" r:id="rId5"/>
    <p:sldMasterId id="2147483690" r:id="rId6"/>
    <p:sldMasterId id="2147483723" r:id="rId7"/>
    <p:sldMasterId id="2147483716" r:id="rId8"/>
  </p:sldMasterIdLst>
  <p:notesMasterIdLst>
    <p:notesMasterId r:id="rId23"/>
  </p:notesMasterIdLst>
  <p:sldIdLst>
    <p:sldId id="272" r:id="rId9"/>
    <p:sldId id="273" r:id="rId10"/>
    <p:sldId id="261" r:id="rId11"/>
    <p:sldId id="267" r:id="rId12"/>
    <p:sldId id="271" r:id="rId13"/>
    <p:sldId id="258" r:id="rId14"/>
    <p:sldId id="264" r:id="rId15"/>
    <p:sldId id="260" r:id="rId16"/>
    <p:sldId id="262" r:id="rId17"/>
    <p:sldId id="277" r:id="rId18"/>
    <p:sldId id="274" r:id="rId19"/>
    <p:sldId id="275" r:id="rId20"/>
    <p:sldId id="276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33"/>
    <a:srgbClr val="9FEDE5"/>
    <a:srgbClr val="222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3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4AF08-F082-5142-8328-188D21B80D0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F30FA-373E-A948-9728-420C65E3A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8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Subtitle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12" y="2114282"/>
            <a:ext cx="7518613" cy="285273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6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2060B0-C248-3C32-BFC1-4C47960B146A}"/>
              </a:ext>
            </a:extLst>
          </p:cNvPr>
          <p:cNvSpPr/>
          <p:nvPr userDrawn="1"/>
        </p:nvSpPr>
        <p:spPr>
          <a:xfrm>
            <a:off x="8268418" y="1"/>
            <a:ext cx="6787858" cy="6858000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137499-DC78-B723-389F-E4BF577BD774}"/>
              </a:ext>
            </a:extLst>
          </p:cNvPr>
          <p:cNvGrpSpPr/>
          <p:nvPr userDrawn="1"/>
        </p:nvGrpSpPr>
        <p:grpSpPr>
          <a:xfrm>
            <a:off x="371475" y="5974447"/>
            <a:ext cx="2332172" cy="589036"/>
            <a:chOff x="9346007" y="5758438"/>
            <a:chExt cx="2332172" cy="5890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3C5321-3F8E-125A-C8F3-4363B9E680A1}"/>
                </a:ext>
              </a:extLst>
            </p:cNvPr>
            <p:cNvSpPr/>
            <p:nvPr/>
          </p:nvSpPr>
          <p:spPr>
            <a:xfrm>
              <a:off x="9707939" y="6056448"/>
              <a:ext cx="20" cy="5407"/>
            </a:xfrm>
            <a:custGeom>
              <a:avLst/>
              <a:gdLst>
                <a:gd name="connsiteX0" fmla="*/ 0 w 36"/>
                <a:gd name="connsiteY0" fmla="*/ 0 h 9448"/>
                <a:gd name="connsiteX1" fmla="*/ 23 w 36"/>
                <a:gd name="connsiteY1" fmla="*/ 0 h 9448"/>
                <a:gd name="connsiteX2" fmla="*/ 36 w 36"/>
                <a:gd name="connsiteY2" fmla="*/ 0 h 9448"/>
                <a:gd name="connsiteX3" fmla="*/ 0 w 36"/>
                <a:gd name="connsiteY3" fmla="*/ 0 h 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" h="9448">
                  <a:moveTo>
                    <a:pt x="0" y="0"/>
                  </a:moveTo>
                  <a:lnTo>
                    <a:pt x="23" y="0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F82C7EB-DC81-3985-BFF3-D98936E5FFDA}"/>
                </a:ext>
              </a:extLst>
            </p:cNvPr>
            <p:cNvSpPr/>
            <p:nvPr/>
          </p:nvSpPr>
          <p:spPr>
            <a:xfrm>
              <a:off x="9501848" y="5975434"/>
              <a:ext cx="67711" cy="63081"/>
            </a:xfrm>
            <a:custGeom>
              <a:avLst/>
              <a:gdLst>
                <a:gd name="connsiteX0" fmla="*/ 100999 w 119300"/>
                <a:gd name="connsiteY0" fmla="*/ 14222 h 110216"/>
                <a:gd name="connsiteX1" fmla="*/ 81985 w 119300"/>
                <a:gd name="connsiteY1" fmla="*/ 3693 h 110216"/>
                <a:gd name="connsiteX2" fmla="*/ 59887 w 119300"/>
                <a:gd name="connsiteY2" fmla="*/ 0 h 110216"/>
                <a:gd name="connsiteX3" fmla="*/ 37781 w 119300"/>
                <a:gd name="connsiteY3" fmla="*/ 3693 h 110216"/>
                <a:gd name="connsiteX4" fmla="*/ 18538 w 119300"/>
                <a:gd name="connsiteY4" fmla="*/ 14222 h 110216"/>
                <a:gd name="connsiteX5" fmla="*/ 4977 w 119300"/>
                <a:gd name="connsiteY5" fmla="*/ 31602 h 110216"/>
                <a:gd name="connsiteX6" fmla="*/ 0 w 119300"/>
                <a:gd name="connsiteY6" fmla="*/ 55361 h 110216"/>
                <a:gd name="connsiteX7" fmla="*/ 4977 w 119300"/>
                <a:gd name="connsiteY7" fmla="*/ 78880 h 110216"/>
                <a:gd name="connsiteX8" fmla="*/ 18538 w 119300"/>
                <a:gd name="connsiteY8" fmla="*/ 96260 h 110216"/>
                <a:gd name="connsiteX9" fmla="*/ 37781 w 119300"/>
                <a:gd name="connsiteY9" fmla="*/ 106799 h 110216"/>
                <a:gd name="connsiteX10" fmla="*/ 59887 w 119300"/>
                <a:gd name="connsiteY10" fmla="*/ 110216 h 110216"/>
                <a:gd name="connsiteX11" fmla="*/ 81985 w 119300"/>
                <a:gd name="connsiteY11" fmla="*/ 106799 h 110216"/>
                <a:gd name="connsiteX12" fmla="*/ 100999 w 119300"/>
                <a:gd name="connsiteY12" fmla="*/ 96260 h 110216"/>
                <a:gd name="connsiteX13" fmla="*/ 114320 w 119300"/>
                <a:gd name="connsiteY13" fmla="*/ 78880 h 110216"/>
                <a:gd name="connsiteX14" fmla="*/ 119301 w 119300"/>
                <a:gd name="connsiteY14" fmla="*/ 55361 h 110216"/>
                <a:gd name="connsiteX15" fmla="*/ 114320 w 119300"/>
                <a:gd name="connsiteY15" fmla="*/ 31602 h 110216"/>
                <a:gd name="connsiteX16" fmla="*/ 100999 w 119300"/>
                <a:gd name="connsiteY16" fmla="*/ 14222 h 11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300" h="110216">
                  <a:moveTo>
                    <a:pt x="100999" y="14222"/>
                  </a:moveTo>
                  <a:cubicBezTo>
                    <a:pt x="95472" y="9635"/>
                    <a:pt x="89121" y="6139"/>
                    <a:pt x="81985" y="3693"/>
                  </a:cubicBezTo>
                  <a:cubicBezTo>
                    <a:pt x="74855" y="1243"/>
                    <a:pt x="67488" y="0"/>
                    <a:pt x="59887" y="0"/>
                  </a:cubicBezTo>
                  <a:cubicBezTo>
                    <a:pt x="52285" y="0"/>
                    <a:pt x="44910" y="1243"/>
                    <a:pt x="37781" y="3693"/>
                  </a:cubicBezTo>
                  <a:cubicBezTo>
                    <a:pt x="30642" y="6139"/>
                    <a:pt x="24219" y="9635"/>
                    <a:pt x="18538" y="14222"/>
                  </a:cubicBezTo>
                  <a:cubicBezTo>
                    <a:pt x="12813" y="18775"/>
                    <a:pt x="8309" y="24565"/>
                    <a:pt x="4977" y="31602"/>
                  </a:cubicBezTo>
                  <a:cubicBezTo>
                    <a:pt x="1648" y="38600"/>
                    <a:pt x="0" y="46532"/>
                    <a:pt x="0" y="55361"/>
                  </a:cubicBezTo>
                  <a:cubicBezTo>
                    <a:pt x="0" y="64183"/>
                    <a:pt x="1648" y="72040"/>
                    <a:pt x="4977" y="78880"/>
                  </a:cubicBezTo>
                  <a:cubicBezTo>
                    <a:pt x="8309" y="85720"/>
                    <a:pt x="12813" y="91513"/>
                    <a:pt x="18538" y="96260"/>
                  </a:cubicBezTo>
                  <a:cubicBezTo>
                    <a:pt x="24219" y="101006"/>
                    <a:pt x="30642" y="104502"/>
                    <a:pt x="37781" y="106799"/>
                  </a:cubicBezTo>
                  <a:cubicBezTo>
                    <a:pt x="44910" y="109089"/>
                    <a:pt x="52285" y="110216"/>
                    <a:pt x="59887" y="110216"/>
                  </a:cubicBezTo>
                  <a:cubicBezTo>
                    <a:pt x="67488" y="110216"/>
                    <a:pt x="74855" y="109044"/>
                    <a:pt x="81985" y="106799"/>
                  </a:cubicBezTo>
                  <a:cubicBezTo>
                    <a:pt x="89121" y="104502"/>
                    <a:pt x="95472" y="101006"/>
                    <a:pt x="100999" y="96260"/>
                  </a:cubicBezTo>
                  <a:cubicBezTo>
                    <a:pt x="106520" y="91513"/>
                    <a:pt x="110985" y="85720"/>
                    <a:pt x="114320" y="78880"/>
                  </a:cubicBezTo>
                  <a:cubicBezTo>
                    <a:pt x="117653" y="72040"/>
                    <a:pt x="119301" y="64183"/>
                    <a:pt x="119301" y="55361"/>
                  </a:cubicBezTo>
                  <a:cubicBezTo>
                    <a:pt x="119301" y="46532"/>
                    <a:pt x="117617" y="38639"/>
                    <a:pt x="114320" y="31602"/>
                  </a:cubicBezTo>
                  <a:cubicBezTo>
                    <a:pt x="110985" y="24565"/>
                    <a:pt x="106559" y="18775"/>
                    <a:pt x="100999" y="1422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2BDBF48-B82E-687E-EE94-724B46B9395D}"/>
                </a:ext>
              </a:extLst>
            </p:cNvPr>
            <p:cNvSpPr/>
            <p:nvPr/>
          </p:nvSpPr>
          <p:spPr>
            <a:xfrm>
              <a:off x="9504185" y="6060655"/>
              <a:ext cx="62969" cy="197523"/>
            </a:xfrm>
            <a:custGeom>
              <a:avLst/>
              <a:gdLst>
                <a:gd name="connsiteX0" fmla="*/ 110946 w 110946"/>
                <a:gd name="connsiteY0" fmla="*/ 0 h 345116"/>
                <a:gd name="connsiteX1" fmla="*/ 0 w 110946"/>
                <a:gd name="connsiteY1" fmla="*/ 0 h 345116"/>
                <a:gd name="connsiteX2" fmla="*/ 0 w 110946"/>
                <a:gd name="connsiteY2" fmla="*/ 345116 h 345116"/>
                <a:gd name="connsiteX3" fmla="*/ 110946 w 110946"/>
                <a:gd name="connsiteY3" fmla="*/ 345116 h 345116"/>
                <a:gd name="connsiteX4" fmla="*/ 110946 w 110946"/>
                <a:gd name="connsiteY4" fmla="*/ 0 h 34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6" h="345116">
                  <a:moveTo>
                    <a:pt x="110946" y="0"/>
                  </a:moveTo>
                  <a:lnTo>
                    <a:pt x="0" y="0"/>
                  </a:lnTo>
                  <a:lnTo>
                    <a:pt x="0" y="345116"/>
                  </a:lnTo>
                  <a:lnTo>
                    <a:pt x="110946" y="345116"/>
                  </a:lnTo>
                  <a:lnTo>
                    <a:pt x="110946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E010B4F-B4F2-AD42-7EB1-5C5DBEDF1D95}"/>
                </a:ext>
              </a:extLst>
            </p:cNvPr>
            <p:cNvSpPr/>
            <p:nvPr/>
          </p:nvSpPr>
          <p:spPr>
            <a:xfrm>
              <a:off x="9346007" y="6056870"/>
              <a:ext cx="141851" cy="201308"/>
            </a:xfrm>
            <a:custGeom>
              <a:avLst/>
              <a:gdLst>
                <a:gd name="connsiteX0" fmla="*/ 211125 w 249929"/>
                <a:gd name="connsiteY0" fmla="*/ 0 h 351729"/>
                <a:gd name="connsiteX1" fmla="*/ 211086 w 249929"/>
                <a:gd name="connsiteY1" fmla="*/ 0 h 351729"/>
                <a:gd name="connsiteX2" fmla="*/ 148301 w 249929"/>
                <a:gd name="connsiteY2" fmla="*/ 16173 h 351729"/>
                <a:gd name="connsiteX3" fmla="*/ 110171 w 249929"/>
                <a:gd name="connsiteY3" fmla="*/ 50034 h 351729"/>
                <a:gd name="connsiteX4" fmla="*/ 106328 w 249929"/>
                <a:gd name="connsiteY4" fmla="*/ 6613 h 351729"/>
                <a:gd name="connsiteX5" fmla="*/ 0 w 249929"/>
                <a:gd name="connsiteY5" fmla="*/ 6613 h 351729"/>
                <a:gd name="connsiteX6" fmla="*/ 0 w 249929"/>
                <a:gd name="connsiteY6" fmla="*/ 351730 h 351729"/>
                <a:gd name="connsiteX7" fmla="*/ 110953 w 249929"/>
                <a:gd name="connsiteY7" fmla="*/ 351730 h 351729"/>
                <a:gd name="connsiteX8" fmla="*/ 110953 w 249929"/>
                <a:gd name="connsiteY8" fmla="*/ 181013 h 351729"/>
                <a:gd name="connsiteX9" fmla="*/ 135207 w 249929"/>
                <a:gd name="connsiteY9" fmla="*/ 117373 h 351729"/>
                <a:gd name="connsiteX10" fmla="*/ 198778 w 249929"/>
                <a:gd name="connsiteY10" fmla="*/ 94941 h 351729"/>
                <a:gd name="connsiteX11" fmla="*/ 232136 w 249929"/>
                <a:gd name="connsiteY11" fmla="*/ 98405 h 351729"/>
                <a:gd name="connsiteX12" fmla="*/ 249929 w 249929"/>
                <a:gd name="connsiteY12" fmla="*/ 4594 h 351729"/>
                <a:gd name="connsiteX13" fmla="*/ 236169 w 249929"/>
                <a:gd name="connsiteY13" fmla="*/ 1483 h 351729"/>
                <a:gd name="connsiteX14" fmla="*/ 211125 w 249929"/>
                <a:gd name="connsiteY14" fmla="*/ 0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929" h="351729">
                  <a:moveTo>
                    <a:pt x="211125" y="0"/>
                  </a:moveTo>
                  <a:lnTo>
                    <a:pt x="211086" y="0"/>
                  </a:lnTo>
                  <a:cubicBezTo>
                    <a:pt x="185411" y="0"/>
                    <a:pt x="164488" y="5408"/>
                    <a:pt x="148301" y="16173"/>
                  </a:cubicBezTo>
                  <a:cubicBezTo>
                    <a:pt x="132117" y="26985"/>
                    <a:pt x="119422" y="38260"/>
                    <a:pt x="110171" y="50034"/>
                  </a:cubicBezTo>
                  <a:lnTo>
                    <a:pt x="106328" y="6613"/>
                  </a:lnTo>
                  <a:lnTo>
                    <a:pt x="0" y="6613"/>
                  </a:lnTo>
                  <a:lnTo>
                    <a:pt x="0" y="351730"/>
                  </a:lnTo>
                  <a:lnTo>
                    <a:pt x="110953" y="351730"/>
                  </a:lnTo>
                  <a:lnTo>
                    <a:pt x="110953" y="181013"/>
                  </a:lnTo>
                  <a:cubicBezTo>
                    <a:pt x="110953" y="153534"/>
                    <a:pt x="119023" y="132342"/>
                    <a:pt x="135207" y="117373"/>
                  </a:cubicBezTo>
                  <a:cubicBezTo>
                    <a:pt x="151398" y="102404"/>
                    <a:pt x="172563" y="94941"/>
                    <a:pt x="198778" y="94941"/>
                  </a:cubicBezTo>
                  <a:cubicBezTo>
                    <a:pt x="211285" y="94941"/>
                    <a:pt x="222333" y="96146"/>
                    <a:pt x="232136" y="98405"/>
                  </a:cubicBezTo>
                  <a:lnTo>
                    <a:pt x="249929" y="4594"/>
                  </a:lnTo>
                  <a:cubicBezTo>
                    <a:pt x="245379" y="3269"/>
                    <a:pt x="240793" y="2138"/>
                    <a:pt x="236169" y="1483"/>
                  </a:cubicBezTo>
                  <a:cubicBezTo>
                    <a:pt x="229228" y="510"/>
                    <a:pt x="220883" y="0"/>
                    <a:pt x="2111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78582E-BB3F-E8B0-1CA1-1AF8B1B22619}"/>
                </a:ext>
              </a:extLst>
            </p:cNvPr>
            <p:cNvSpPr/>
            <p:nvPr/>
          </p:nvSpPr>
          <p:spPr>
            <a:xfrm>
              <a:off x="9589889" y="6056448"/>
              <a:ext cx="207690" cy="291026"/>
            </a:xfrm>
            <a:custGeom>
              <a:avLst/>
              <a:gdLst>
                <a:gd name="connsiteX0" fmla="*/ 208016 w 365930"/>
                <a:gd name="connsiteY0" fmla="*/ 0 h 508486"/>
                <a:gd name="connsiteX1" fmla="*/ 122903 w 365930"/>
                <a:gd name="connsiteY1" fmla="*/ 13257 h 508486"/>
                <a:gd name="connsiteX2" fmla="*/ 57412 w 365930"/>
                <a:gd name="connsiteY2" fmla="*/ 51162 h 508486"/>
                <a:gd name="connsiteX3" fmla="*/ 15051 w 365930"/>
                <a:gd name="connsiteY3" fmla="*/ 110020 h 508486"/>
                <a:gd name="connsiteX4" fmla="*/ 0 w 365930"/>
                <a:gd name="connsiteY4" fmla="*/ 186186 h 508486"/>
                <a:gd name="connsiteX5" fmla="*/ 11172 w 365930"/>
                <a:gd name="connsiteY5" fmla="*/ 252433 h 508486"/>
                <a:gd name="connsiteX6" fmla="*/ 43149 w 365930"/>
                <a:gd name="connsiteY6" fmla="*/ 304684 h 508486"/>
                <a:gd name="connsiteX7" fmla="*/ 94372 w 365930"/>
                <a:gd name="connsiteY7" fmla="*/ 338900 h 508486"/>
                <a:gd name="connsiteX8" fmla="*/ 163310 w 365930"/>
                <a:gd name="connsiteY8" fmla="*/ 351035 h 508486"/>
                <a:gd name="connsiteX9" fmla="*/ 255766 w 365930"/>
                <a:gd name="connsiteY9" fmla="*/ 322341 h 508486"/>
                <a:gd name="connsiteX10" fmla="*/ 255766 w 365930"/>
                <a:gd name="connsiteY10" fmla="*/ 346638 h 508486"/>
                <a:gd name="connsiteX11" fmla="*/ 234211 w 365930"/>
                <a:gd name="connsiteY11" fmla="*/ 404017 h 508486"/>
                <a:gd name="connsiteX12" fmla="*/ 174875 w 365930"/>
                <a:gd name="connsiteY12" fmla="*/ 423150 h 508486"/>
                <a:gd name="connsiteX13" fmla="*/ 121337 w 365930"/>
                <a:gd name="connsiteY13" fmla="*/ 416152 h 508486"/>
                <a:gd name="connsiteX14" fmla="*/ 75485 w 365930"/>
                <a:gd name="connsiteY14" fmla="*/ 396673 h 508486"/>
                <a:gd name="connsiteX15" fmla="*/ 30802 w 365930"/>
                <a:gd name="connsiteY15" fmla="*/ 471711 h 508486"/>
                <a:gd name="connsiteX16" fmla="*/ 97075 w 365930"/>
                <a:gd name="connsiteY16" fmla="*/ 499665 h 508486"/>
                <a:gd name="connsiteX17" fmla="*/ 181806 w 365930"/>
                <a:gd name="connsiteY17" fmla="*/ 508486 h 508486"/>
                <a:gd name="connsiteX18" fmla="*/ 316629 w 365930"/>
                <a:gd name="connsiteY18" fmla="*/ 467666 h 508486"/>
                <a:gd name="connsiteX19" fmla="*/ 365931 w 365930"/>
                <a:gd name="connsiteY19" fmla="*/ 341468 h 508486"/>
                <a:gd name="connsiteX20" fmla="*/ 365931 w 365930"/>
                <a:gd name="connsiteY20" fmla="*/ 25738 h 508486"/>
                <a:gd name="connsiteX21" fmla="*/ 293111 w 365930"/>
                <a:gd name="connsiteY21" fmla="*/ 7350 h 508486"/>
                <a:gd name="connsiteX22" fmla="*/ 208016 w 365930"/>
                <a:gd name="connsiteY22" fmla="*/ 0 h 508486"/>
                <a:gd name="connsiteX23" fmla="*/ 238048 w 365930"/>
                <a:gd name="connsiteY23" fmla="*/ 248353 h 508486"/>
                <a:gd name="connsiteX24" fmla="*/ 185650 w 365930"/>
                <a:gd name="connsiteY24" fmla="*/ 264178 h 508486"/>
                <a:gd name="connsiteX25" fmla="*/ 130587 w 365930"/>
                <a:gd name="connsiteY25" fmla="*/ 242092 h 508486"/>
                <a:gd name="connsiteX26" fmla="*/ 111693 w 365930"/>
                <a:gd name="connsiteY26" fmla="*/ 182497 h 508486"/>
                <a:gd name="connsiteX27" fmla="*/ 117458 w 365930"/>
                <a:gd name="connsiteY27" fmla="*/ 146068 h 508486"/>
                <a:gd name="connsiteX28" fmla="*/ 135172 w 365930"/>
                <a:gd name="connsiteY28" fmla="*/ 115897 h 508486"/>
                <a:gd name="connsiteX29" fmla="*/ 164841 w 365930"/>
                <a:gd name="connsiteY29" fmla="*/ 95293 h 508486"/>
                <a:gd name="connsiteX30" fmla="*/ 206465 w 365930"/>
                <a:gd name="connsiteY30" fmla="*/ 87549 h 508486"/>
                <a:gd name="connsiteX31" fmla="*/ 234950 w 365930"/>
                <a:gd name="connsiteY31" fmla="*/ 89381 h 508486"/>
                <a:gd name="connsiteX32" fmla="*/ 256508 w 365930"/>
                <a:gd name="connsiteY32" fmla="*/ 94903 h 508486"/>
                <a:gd name="connsiteX33" fmla="*/ 256508 w 365930"/>
                <a:gd name="connsiteY33" fmla="*/ 198670 h 508486"/>
                <a:gd name="connsiteX34" fmla="*/ 256547 w 365930"/>
                <a:gd name="connsiteY34" fmla="*/ 198670 h 508486"/>
                <a:gd name="connsiteX35" fmla="*/ 238048 w 365930"/>
                <a:gd name="connsiteY35" fmla="*/ 248353 h 50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5930" h="508486">
                  <a:moveTo>
                    <a:pt x="208016" y="0"/>
                  </a:moveTo>
                  <a:cubicBezTo>
                    <a:pt x="176665" y="1"/>
                    <a:pt x="148298" y="4431"/>
                    <a:pt x="122903" y="13257"/>
                  </a:cubicBezTo>
                  <a:cubicBezTo>
                    <a:pt x="97469" y="22084"/>
                    <a:pt x="75645" y="34720"/>
                    <a:pt x="57412" y="51162"/>
                  </a:cubicBezTo>
                  <a:cubicBezTo>
                    <a:pt x="39192" y="67607"/>
                    <a:pt x="25047" y="87239"/>
                    <a:pt x="15051" y="110020"/>
                  </a:cubicBezTo>
                  <a:cubicBezTo>
                    <a:pt x="5013" y="132846"/>
                    <a:pt x="0" y="158232"/>
                    <a:pt x="0" y="186186"/>
                  </a:cubicBezTo>
                  <a:cubicBezTo>
                    <a:pt x="0" y="210257"/>
                    <a:pt x="3723" y="232299"/>
                    <a:pt x="11172" y="252433"/>
                  </a:cubicBezTo>
                  <a:cubicBezTo>
                    <a:pt x="18614" y="272539"/>
                    <a:pt x="29274" y="289952"/>
                    <a:pt x="43149" y="304684"/>
                  </a:cubicBezTo>
                  <a:cubicBezTo>
                    <a:pt x="57024" y="319382"/>
                    <a:pt x="74071" y="330816"/>
                    <a:pt x="94372" y="338900"/>
                  </a:cubicBezTo>
                  <a:cubicBezTo>
                    <a:pt x="114637" y="346990"/>
                    <a:pt x="137641" y="351035"/>
                    <a:pt x="163310" y="351035"/>
                  </a:cubicBezTo>
                  <a:cubicBezTo>
                    <a:pt x="201840" y="351035"/>
                    <a:pt x="232641" y="341468"/>
                    <a:pt x="255766" y="322341"/>
                  </a:cubicBezTo>
                  <a:lnTo>
                    <a:pt x="255766" y="346638"/>
                  </a:lnTo>
                  <a:cubicBezTo>
                    <a:pt x="255766" y="372143"/>
                    <a:pt x="248552" y="391270"/>
                    <a:pt x="234211" y="404017"/>
                  </a:cubicBezTo>
                  <a:cubicBezTo>
                    <a:pt x="219822" y="416772"/>
                    <a:pt x="200032" y="423150"/>
                    <a:pt x="174875" y="423150"/>
                  </a:cubicBezTo>
                  <a:cubicBezTo>
                    <a:pt x="155356" y="423150"/>
                    <a:pt x="137481" y="420817"/>
                    <a:pt x="121337" y="416152"/>
                  </a:cubicBezTo>
                  <a:cubicBezTo>
                    <a:pt x="105146" y="411483"/>
                    <a:pt x="89867" y="404995"/>
                    <a:pt x="75485" y="396673"/>
                  </a:cubicBezTo>
                  <a:lnTo>
                    <a:pt x="30802" y="471711"/>
                  </a:lnTo>
                  <a:cubicBezTo>
                    <a:pt x="50829" y="484464"/>
                    <a:pt x="72896" y="493791"/>
                    <a:pt x="97075" y="499665"/>
                  </a:cubicBezTo>
                  <a:cubicBezTo>
                    <a:pt x="121223" y="505533"/>
                    <a:pt x="149481" y="508486"/>
                    <a:pt x="181806" y="508486"/>
                  </a:cubicBezTo>
                  <a:cubicBezTo>
                    <a:pt x="238836" y="508486"/>
                    <a:pt x="283747" y="494880"/>
                    <a:pt x="316629" y="467666"/>
                  </a:cubicBezTo>
                  <a:cubicBezTo>
                    <a:pt x="349512" y="440448"/>
                    <a:pt x="365931" y="398381"/>
                    <a:pt x="365931" y="341468"/>
                  </a:cubicBezTo>
                  <a:lnTo>
                    <a:pt x="365931" y="25738"/>
                  </a:lnTo>
                  <a:cubicBezTo>
                    <a:pt x="344340" y="18387"/>
                    <a:pt x="320078" y="12248"/>
                    <a:pt x="293111" y="7350"/>
                  </a:cubicBezTo>
                  <a:cubicBezTo>
                    <a:pt x="266160" y="2447"/>
                    <a:pt x="237789" y="1"/>
                    <a:pt x="208016" y="0"/>
                  </a:cubicBezTo>
                  <a:close/>
                  <a:moveTo>
                    <a:pt x="238048" y="248353"/>
                  </a:moveTo>
                  <a:cubicBezTo>
                    <a:pt x="225707" y="258927"/>
                    <a:pt x="208266" y="264178"/>
                    <a:pt x="185650" y="264178"/>
                  </a:cubicBezTo>
                  <a:cubicBezTo>
                    <a:pt x="161509" y="264178"/>
                    <a:pt x="143126" y="256834"/>
                    <a:pt x="130587" y="242092"/>
                  </a:cubicBezTo>
                  <a:cubicBezTo>
                    <a:pt x="118004" y="227394"/>
                    <a:pt x="111693" y="207530"/>
                    <a:pt x="111693" y="182497"/>
                  </a:cubicBezTo>
                  <a:cubicBezTo>
                    <a:pt x="111693" y="169744"/>
                    <a:pt x="113614" y="157615"/>
                    <a:pt x="117458" y="146068"/>
                  </a:cubicBezTo>
                  <a:cubicBezTo>
                    <a:pt x="121297" y="134556"/>
                    <a:pt x="127216" y="124485"/>
                    <a:pt x="135172" y="115897"/>
                  </a:cubicBezTo>
                  <a:cubicBezTo>
                    <a:pt x="143126" y="107300"/>
                    <a:pt x="153004" y="100424"/>
                    <a:pt x="164841" y="95293"/>
                  </a:cubicBezTo>
                  <a:cubicBezTo>
                    <a:pt x="176637" y="90156"/>
                    <a:pt x="190509" y="87549"/>
                    <a:pt x="206465" y="87549"/>
                  </a:cubicBezTo>
                  <a:cubicBezTo>
                    <a:pt x="218259" y="87549"/>
                    <a:pt x="227782" y="88175"/>
                    <a:pt x="234950" y="89381"/>
                  </a:cubicBezTo>
                  <a:cubicBezTo>
                    <a:pt x="242125" y="90622"/>
                    <a:pt x="249340" y="92454"/>
                    <a:pt x="256508" y="94903"/>
                  </a:cubicBezTo>
                  <a:lnTo>
                    <a:pt x="256508" y="198670"/>
                  </a:lnTo>
                  <a:lnTo>
                    <a:pt x="256547" y="198670"/>
                  </a:lnTo>
                  <a:cubicBezTo>
                    <a:pt x="256547" y="221255"/>
                    <a:pt x="250395" y="237774"/>
                    <a:pt x="238048" y="2483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7E589FE-1FE6-07BB-520A-5C58605A78D2}"/>
                </a:ext>
              </a:extLst>
            </p:cNvPr>
            <p:cNvSpPr/>
            <p:nvPr/>
          </p:nvSpPr>
          <p:spPr>
            <a:xfrm>
              <a:off x="10582658" y="6053891"/>
              <a:ext cx="219967" cy="210966"/>
            </a:xfrm>
            <a:custGeom>
              <a:avLst/>
              <a:gdLst>
                <a:gd name="connsiteX0" fmla="*/ 333642 w 387562"/>
                <a:gd name="connsiteY0" fmla="*/ 53727 h 368605"/>
                <a:gd name="connsiteX1" fmla="*/ 272768 w 387562"/>
                <a:gd name="connsiteY1" fmla="*/ 14342 h 368605"/>
                <a:gd name="connsiteX2" fmla="*/ 194196 w 387562"/>
                <a:gd name="connsiteY2" fmla="*/ 0 h 368605"/>
                <a:gd name="connsiteX3" fmla="*/ 115224 w 387562"/>
                <a:gd name="connsiteY3" fmla="*/ 14342 h 368605"/>
                <a:gd name="connsiteX4" fmla="*/ 53969 w 387562"/>
                <a:gd name="connsiteY4" fmla="*/ 53727 h 368605"/>
                <a:gd name="connsiteX5" fmla="*/ 14268 w 387562"/>
                <a:gd name="connsiteY5" fmla="*/ 112243 h 368605"/>
                <a:gd name="connsiteX6" fmla="*/ 0 w 387562"/>
                <a:gd name="connsiteY6" fmla="*/ 183966 h 368605"/>
                <a:gd name="connsiteX7" fmla="*/ 14268 w 387562"/>
                <a:gd name="connsiteY7" fmla="*/ 255697 h 368605"/>
                <a:gd name="connsiteX8" fmla="*/ 53969 w 387562"/>
                <a:gd name="connsiteY8" fmla="*/ 314170 h 368605"/>
                <a:gd name="connsiteX9" fmla="*/ 115224 w 387562"/>
                <a:gd name="connsiteY9" fmla="*/ 353908 h 368605"/>
                <a:gd name="connsiteX10" fmla="*/ 194196 w 387562"/>
                <a:gd name="connsiteY10" fmla="*/ 368605 h 368605"/>
                <a:gd name="connsiteX11" fmla="*/ 272768 w 387562"/>
                <a:gd name="connsiteY11" fmla="*/ 353908 h 368605"/>
                <a:gd name="connsiteX12" fmla="*/ 333642 w 387562"/>
                <a:gd name="connsiteY12" fmla="*/ 314170 h 368605"/>
                <a:gd name="connsiteX13" fmla="*/ 373294 w 387562"/>
                <a:gd name="connsiteY13" fmla="*/ 255697 h 368605"/>
                <a:gd name="connsiteX14" fmla="*/ 387563 w 387562"/>
                <a:gd name="connsiteY14" fmla="*/ 183966 h 368605"/>
                <a:gd name="connsiteX15" fmla="*/ 373294 w 387562"/>
                <a:gd name="connsiteY15" fmla="*/ 112243 h 368605"/>
                <a:gd name="connsiteX16" fmla="*/ 333642 w 387562"/>
                <a:gd name="connsiteY16" fmla="*/ 53727 h 368605"/>
                <a:gd name="connsiteX17" fmla="*/ 275082 w 387562"/>
                <a:gd name="connsiteY17" fmla="*/ 218182 h 368605"/>
                <a:gd name="connsiteX18" fmla="*/ 258509 w 387562"/>
                <a:gd name="connsiteY18" fmla="*/ 248001 h 368605"/>
                <a:gd name="connsiteX19" fmla="*/ 231153 w 387562"/>
                <a:gd name="connsiteY19" fmla="*/ 268956 h 368605"/>
                <a:gd name="connsiteX20" fmla="*/ 194148 w 387562"/>
                <a:gd name="connsiteY20" fmla="*/ 276691 h 368605"/>
                <a:gd name="connsiteX21" fmla="*/ 156801 w 387562"/>
                <a:gd name="connsiteY21" fmla="*/ 268956 h 368605"/>
                <a:gd name="connsiteX22" fmla="*/ 129454 w 387562"/>
                <a:gd name="connsiteY22" fmla="*/ 248001 h 368605"/>
                <a:gd name="connsiteX23" fmla="*/ 112871 w 387562"/>
                <a:gd name="connsiteY23" fmla="*/ 218182 h 368605"/>
                <a:gd name="connsiteX24" fmla="*/ 107109 w 387562"/>
                <a:gd name="connsiteY24" fmla="*/ 183966 h 368605"/>
                <a:gd name="connsiteX25" fmla="*/ 112871 w 387562"/>
                <a:gd name="connsiteY25" fmla="*/ 149758 h 368605"/>
                <a:gd name="connsiteX26" fmla="*/ 129454 w 387562"/>
                <a:gd name="connsiteY26" fmla="*/ 120327 h 368605"/>
                <a:gd name="connsiteX27" fmla="*/ 156801 w 387562"/>
                <a:gd name="connsiteY27" fmla="*/ 99716 h 368605"/>
                <a:gd name="connsiteX28" fmla="*/ 194148 w 387562"/>
                <a:gd name="connsiteY28" fmla="*/ 91985 h 368605"/>
                <a:gd name="connsiteX29" fmla="*/ 231153 w 387562"/>
                <a:gd name="connsiteY29" fmla="*/ 99716 h 368605"/>
                <a:gd name="connsiteX30" fmla="*/ 258509 w 387562"/>
                <a:gd name="connsiteY30" fmla="*/ 120327 h 368605"/>
                <a:gd name="connsiteX31" fmla="*/ 275082 w 387562"/>
                <a:gd name="connsiteY31" fmla="*/ 149758 h 368605"/>
                <a:gd name="connsiteX32" fmla="*/ 280492 w 387562"/>
                <a:gd name="connsiteY32" fmla="*/ 183966 h 368605"/>
                <a:gd name="connsiteX33" fmla="*/ 275082 w 387562"/>
                <a:gd name="connsiteY33" fmla="*/ 218182 h 36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7562" h="368605">
                  <a:moveTo>
                    <a:pt x="333642" y="53727"/>
                  </a:moveTo>
                  <a:cubicBezTo>
                    <a:pt x="316668" y="37049"/>
                    <a:pt x="296361" y="23909"/>
                    <a:pt x="272768" y="14342"/>
                  </a:cubicBezTo>
                  <a:cubicBezTo>
                    <a:pt x="249136" y="4782"/>
                    <a:pt x="222961" y="0"/>
                    <a:pt x="194196" y="0"/>
                  </a:cubicBezTo>
                  <a:cubicBezTo>
                    <a:pt x="165430" y="0"/>
                    <a:pt x="139132" y="4782"/>
                    <a:pt x="115224" y="14342"/>
                  </a:cubicBezTo>
                  <a:cubicBezTo>
                    <a:pt x="91316" y="23909"/>
                    <a:pt x="70933" y="37049"/>
                    <a:pt x="53969" y="53727"/>
                  </a:cubicBezTo>
                  <a:cubicBezTo>
                    <a:pt x="36995" y="70406"/>
                    <a:pt x="23793" y="89923"/>
                    <a:pt x="14268" y="112243"/>
                  </a:cubicBezTo>
                  <a:cubicBezTo>
                    <a:pt x="4743" y="134556"/>
                    <a:pt x="0" y="158468"/>
                    <a:pt x="0" y="183966"/>
                  </a:cubicBezTo>
                  <a:cubicBezTo>
                    <a:pt x="0" y="209475"/>
                    <a:pt x="4743" y="233383"/>
                    <a:pt x="14268" y="255697"/>
                  </a:cubicBezTo>
                  <a:cubicBezTo>
                    <a:pt x="23793" y="278013"/>
                    <a:pt x="36995" y="297531"/>
                    <a:pt x="53969" y="314170"/>
                  </a:cubicBezTo>
                  <a:cubicBezTo>
                    <a:pt x="70933" y="330848"/>
                    <a:pt x="91316" y="344108"/>
                    <a:pt x="115224" y="353908"/>
                  </a:cubicBezTo>
                  <a:cubicBezTo>
                    <a:pt x="139094" y="363700"/>
                    <a:pt x="165430" y="368605"/>
                    <a:pt x="194196" y="368605"/>
                  </a:cubicBezTo>
                  <a:cubicBezTo>
                    <a:pt x="222961" y="368605"/>
                    <a:pt x="249136" y="363700"/>
                    <a:pt x="272768" y="353908"/>
                  </a:cubicBezTo>
                  <a:cubicBezTo>
                    <a:pt x="296409" y="344108"/>
                    <a:pt x="316706" y="330848"/>
                    <a:pt x="333642" y="314170"/>
                  </a:cubicBezTo>
                  <a:cubicBezTo>
                    <a:pt x="350568" y="297492"/>
                    <a:pt x="363817" y="278013"/>
                    <a:pt x="373294" y="255697"/>
                  </a:cubicBezTo>
                  <a:cubicBezTo>
                    <a:pt x="382781" y="233383"/>
                    <a:pt x="387563" y="209475"/>
                    <a:pt x="387563" y="183966"/>
                  </a:cubicBezTo>
                  <a:cubicBezTo>
                    <a:pt x="387563" y="158468"/>
                    <a:pt x="382819" y="134556"/>
                    <a:pt x="373294" y="112243"/>
                  </a:cubicBezTo>
                  <a:cubicBezTo>
                    <a:pt x="363769" y="89923"/>
                    <a:pt x="350568" y="70406"/>
                    <a:pt x="333642" y="53727"/>
                  </a:cubicBezTo>
                  <a:close/>
                  <a:moveTo>
                    <a:pt x="275082" y="218182"/>
                  </a:moveTo>
                  <a:cubicBezTo>
                    <a:pt x="271482" y="229225"/>
                    <a:pt x="265948" y="239138"/>
                    <a:pt x="258509" y="248001"/>
                  </a:cubicBezTo>
                  <a:cubicBezTo>
                    <a:pt x="251060" y="256828"/>
                    <a:pt x="241926" y="263826"/>
                    <a:pt x="231153" y="268956"/>
                  </a:cubicBezTo>
                  <a:cubicBezTo>
                    <a:pt x="220370" y="274087"/>
                    <a:pt x="208036" y="276691"/>
                    <a:pt x="194148" y="276691"/>
                  </a:cubicBezTo>
                  <a:cubicBezTo>
                    <a:pt x="180289" y="276691"/>
                    <a:pt x="167811" y="274130"/>
                    <a:pt x="156801" y="268956"/>
                  </a:cubicBezTo>
                  <a:cubicBezTo>
                    <a:pt x="145752" y="263826"/>
                    <a:pt x="136665" y="256828"/>
                    <a:pt x="129454" y="248001"/>
                  </a:cubicBezTo>
                  <a:cubicBezTo>
                    <a:pt x="122234" y="239177"/>
                    <a:pt x="116757" y="229225"/>
                    <a:pt x="112871" y="218182"/>
                  </a:cubicBezTo>
                  <a:cubicBezTo>
                    <a:pt x="109033" y="207139"/>
                    <a:pt x="107109" y="195750"/>
                    <a:pt x="107109" y="183966"/>
                  </a:cubicBezTo>
                  <a:cubicBezTo>
                    <a:pt x="107109" y="172186"/>
                    <a:pt x="109033" y="160794"/>
                    <a:pt x="112871" y="149758"/>
                  </a:cubicBezTo>
                  <a:cubicBezTo>
                    <a:pt x="116719" y="138714"/>
                    <a:pt x="122234" y="128921"/>
                    <a:pt x="129454" y="120327"/>
                  </a:cubicBezTo>
                  <a:cubicBezTo>
                    <a:pt x="136617" y="111732"/>
                    <a:pt x="145752" y="104853"/>
                    <a:pt x="156801" y="99716"/>
                  </a:cubicBezTo>
                  <a:cubicBezTo>
                    <a:pt x="167859" y="94585"/>
                    <a:pt x="180289" y="91985"/>
                    <a:pt x="194148" y="91985"/>
                  </a:cubicBezTo>
                  <a:cubicBezTo>
                    <a:pt x="208036" y="91985"/>
                    <a:pt x="220370" y="94547"/>
                    <a:pt x="231153" y="99716"/>
                  </a:cubicBezTo>
                  <a:cubicBezTo>
                    <a:pt x="241926" y="104853"/>
                    <a:pt x="251060" y="111732"/>
                    <a:pt x="258509" y="120327"/>
                  </a:cubicBezTo>
                  <a:cubicBezTo>
                    <a:pt x="265948" y="128921"/>
                    <a:pt x="271482" y="138714"/>
                    <a:pt x="275082" y="149758"/>
                  </a:cubicBezTo>
                  <a:cubicBezTo>
                    <a:pt x="278654" y="160794"/>
                    <a:pt x="280492" y="172186"/>
                    <a:pt x="280492" y="183966"/>
                  </a:cubicBezTo>
                  <a:cubicBezTo>
                    <a:pt x="280492" y="195750"/>
                    <a:pt x="278692" y="207139"/>
                    <a:pt x="275082" y="2181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870B867-6F62-01B2-0461-A28AB4E2CA4E}"/>
                </a:ext>
              </a:extLst>
            </p:cNvPr>
            <p:cNvSpPr/>
            <p:nvPr/>
          </p:nvSpPr>
          <p:spPr>
            <a:xfrm>
              <a:off x="10793933" y="6060629"/>
              <a:ext cx="233915" cy="197528"/>
            </a:xfrm>
            <a:custGeom>
              <a:avLst/>
              <a:gdLst>
                <a:gd name="connsiteX0" fmla="*/ 291227 w 412137"/>
                <a:gd name="connsiteY0" fmla="*/ 0 h 345125"/>
                <a:gd name="connsiteX1" fmla="*/ 208769 w 412137"/>
                <a:gd name="connsiteY1" fmla="*/ 226629 h 345125"/>
                <a:gd name="connsiteX2" fmla="*/ 123254 w 412137"/>
                <a:gd name="connsiteY2" fmla="*/ 0 h 345125"/>
                <a:gd name="connsiteX3" fmla="*/ 0 w 412137"/>
                <a:gd name="connsiteY3" fmla="*/ 0 h 345125"/>
                <a:gd name="connsiteX4" fmla="*/ 152524 w 412137"/>
                <a:gd name="connsiteY4" fmla="*/ 345126 h 345125"/>
                <a:gd name="connsiteX5" fmla="*/ 257289 w 412137"/>
                <a:gd name="connsiteY5" fmla="*/ 345126 h 345125"/>
                <a:gd name="connsiteX6" fmla="*/ 412137 w 412137"/>
                <a:gd name="connsiteY6" fmla="*/ 0 h 345125"/>
                <a:gd name="connsiteX7" fmla="*/ 291227 w 412137"/>
                <a:gd name="connsiteY7" fmla="*/ 0 h 34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37" h="345125">
                  <a:moveTo>
                    <a:pt x="291227" y="0"/>
                  </a:moveTo>
                  <a:lnTo>
                    <a:pt x="208769" y="226629"/>
                  </a:lnTo>
                  <a:lnTo>
                    <a:pt x="123254" y="0"/>
                  </a:lnTo>
                  <a:lnTo>
                    <a:pt x="0" y="0"/>
                  </a:lnTo>
                  <a:lnTo>
                    <a:pt x="152524" y="345126"/>
                  </a:lnTo>
                  <a:lnTo>
                    <a:pt x="257289" y="345126"/>
                  </a:lnTo>
                  <a:lnTo>
                    <a:pt x="412137" y="0"/>
                  </a:lnTo>
                  <a:lnTo>
                    <a:pt x="29122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987BF8-0E9E-DFEE-76D0-3B1070356FF7}"/>
                </a:ext>
              </a:extLst>
            </p:cNvPr>
            <p:cNvSpPr/>
            <p:nvPr/>
          </p:nvSpPr>
          <p:spPr>
            <a:xfrm>
              <a:off x="11019215" y="6053891"/>
              <a:ext cx="207296" cy="211009"/>
            </a:xfrm>
            <a:custGeom>
              <a:avLst/>
              <a:gdLst>
                <a:gd name="connsiteX0" fmla="*/ 365236 w 365236"/>
                <a:gd name="connsiteY0" fmla="*/ 197924 h 368679"/>
                <a:gd name="connsiteX1" fmla="*/ 365198 w 365236"/>
                <a:gd name="connsiteY1" fmla="*/ 197963 h 368679"/>
                <a:gd name="connsiteX2" fmla="*/ 353625 w 365236"/>
                <a:gd name="connsiteY2" fmla="*/ 118110 h 368679"/>
                <a:gd name="connsiteX3" fmla="*/ 319335 w 365236"/>
                <a:gd name="connsiteY3" fmla="*/ 55556 h 368679"/>
                <a:gd name="connsiteX4" fmla="*/ 263490 w 365236"/>
                <a:gd name="connsiteY4" fmla="*/ 14727 h 368679"/>
                <a:gd name="connsiteX5" fmla="*/ 186433 w 365236"/>
                <a:gd name="connsiteY5" fmla="*/ 0 h 368679"/>
                <a:gd name="connsiteX6" fmla="*/ 107861 w 365236"/>
                <a:gd name="connsiteY6" fmla="*/ 15082 h 368679"/>
                <a:gd name="connsiteX7" fmla="*/ 49301 w 365236"/>
                <a:gd name="connsiteY7" fmla="*/ 55165 h 368679"/>
                <a:gd name="connsiteX8" fmla="*/ 12706 w 365236"/>
                <a:gd name="connsiteY8" fmla="*/ 113674 h 368679"/>
                <a:gd name="connsiteX9" fmla="*/ 0 w 365236"/>
                <a:gd name="connsiteY9" fmla="*/ 183230 h 368679"/>
                <a:gd name="connsiteX10" fmla="*/ 13487 w 365236"/>
                <a:gd name="connsiteY10" fmla="*/ 258650 h 368679"/>
                <a:gd name="connsiteX11" fmla="*/ 52787 w 365236"/>
                <a:gd name="connsiteY11" fmla="*/ 317169 h 368679"/>
                <a:gd name="connsiteX12" fmla="*/ 115576 w 365236"/>
                <a:gd name="connsiteY12" fmla="*/ 355074 h 368679"/>
                <a:gd name="connsiteX13" fmla="*/ 198777 w 365236"/>
                <a:gd name="connsiteY13" fmla="*/ 368680 h 368679"/>
                <a:gd name="connsiteX14" fmla="*/ 260432 w 365236"/>
                <a:gd name="connsiteY14" fmla="*/ 362421 h 368679"/>
                <a:gd name="connsiteX15" fmla="*/ 307038 w 365236"/>
                <a:gd name="connsiteY15" fmla="*/ 348076 h 368679"/>
                <a:gd name="connsiteX16" fmla="*/ 339014 w 365236"/>
                <a:gd name="connsiteY16" fmla="*/ 331510 h 368679"/>
                <a:gd name="connsiteX17" fmla="*/ 357511 w 365236"/>
                <a:gd name="connsiteY17" fmla="*/ 319382 h 368679"/>
                <a:gd name="connsiteX18" fmla="*/ 312048 w 365236"/>
                <a:gd name="connsiteY18" fmla="*/ 252437 h 368679"/>
                <a:gd name="connsiteX19" fmla="*/ 272739 w 365236"/>
                <a:gd name="connsiteY19" fmla="*/ 273386 h 368679"/>
                <a:gd name="connsiteX20" fmla="*/ 202625 w 365236"/>
                <a:gd name="connsiteY20" fmla="*/ 285521 h 368679"/>
                <a:gd name="connsiteX21" fmla="*/ 133683 w 365236"/>
                <a:gd name="connsiteY21" fmla="*/ 264527 h 368679"/>
                <a:gd name="connsiteX22" fmla="*/ 107899 w 365236"/>
                <a:gd name="connsiteY22" fmla="*/ 215574 h 368679"/>
                <a:gd name="connsiteX23" fmla="*/ 365236 w 365236"/>
                <a:gd name="connsiteY23" fmla="*/ 215574 h 368679"/>
                <a:gd name="connsiteX24" fmla="*/ 365236 w 365236"/>
                <a:gd name="connsiteY24" fmla="*/ 197924 h 368679"/>
                <a:gd name="connsiteX25" fmla="*/ 107861 w 365236"/>
                <a:gd name="connsiteY25" fmla="*/ 147929 h 368679"/>
                <a:gd name="connsiteX26" fmla="*/ 112871 w 365236"/>
                <a:gd name="connsiteY26" fmla="*/ 125496 h 368679"/>
                <a:gd name="connsiteX27" fmla="*/ 127540 w 365236"/>
                <a:gd name="connsiteY27" fmla="*/ 104543 h 368679"/>
                <a:gd name="connsiteX28" fmla="*/ 151790 w 365236"/>
                <a:gd name="connsiteY28" fmla="*/ 88719 h 368679"/>
                <a:gd name="connsiteX29" fmla="*/ 185690 w 365236"/>
                <a:gd name="connsiteY29" fmla="*/ 82457 h 368679"/>
                <a:gd name="connsiteX30" fmla="*/ 218808 w 365236"/>
                <a:gd name="connsiteY30" fmla="*/ 88719 h 368679"/>
                <a:gd name="connsiteX31" fmla="*/ 241925 w 365236"/>
                <a:gd name="connsiteY31" fmla="*/ 104543 h 368679"/>
                <a:gd name="connsiteX32" fmla="*/ 255803 w 365236"/>
                <a:gd name="connsiteY32" fmla="*/ 125496 h 368679"/>
                <a:gd name="connsiteX33" fmla="*/ 260432 w 365236"/>
                <a:gd name="connsiteY33" fmla="*/ 147929 h 368679"/>
                <a:gd name="connsiteX34" fmla="*/ 107861 w 365236"/>
                <a:gd name="connsiteY34" fmla="*/ 147929 h 3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5236" h="368679">
                  <a:moveTo>
                    <a:pt x="365236" y="197924"/>
                  </a:moveTo>
                  <a:lnTo>
                    <a:pt x="365198" y="197963"/>
                  </a:lnTo>
                  <a:cubicBezTo>
                    <a:pt x="365198" y="168997"/>
                    <a:pt x="361350" y="142407"/>
                    <a:pt x="353625" y="118110"/>
                  </a:cubicBezTo>
                  <a:cubicBezTo>
                    <a:pt x="345948" y="93811"/>
                    <a:pt x="334508" y="72974"/>
                    <a:pt x="319335" y="55556"/>
                  </a:cubicBezTo>
                  <a:cubicBezTo>
                    <a:pt x="304209" y="38132"/>
                    <a:pt x="285550" y="24526"/>
                    <a:pt x="263490" y="14727"/>
                  </a:cubicBezTo>
                  <a:cubicBezTo>
                    <a:pt x="241382" y="4933"/>
                    <a:pt x="215713" y="0"/>
                    <a:pt x="186433" y="0"/>
                  </a:cubicBezTo>
                  <a:cubicBezTo>
                    <a:pt x="157163" y="0"/>
                    <a:pt x="130978" y="5053"/>
                    <a:pt x="107861" y="15082"/>
                  </a:cubicBezTo>
                  <a:cubicBezTo>
                    <a:pt x="84734" y="25153"/>
                    <a:pt x="65218" y="38526"/>
                    <a:pt x="49301" y="55165"/>
                  </a:cubicBezTo>
                  <a:cubicBezTo>
                    <a:pt x="33394" y="71843"/>
                    <a:pt x="21164" y="91361"/>
                    <a:pt x="12706" y="113674"/>
                  </a:cubicBezTo>
                  <a:cubicBezTo>
                    <a:pt x="4239" y="135997"/>
                    <a:pt x="0" y="159205"/>
                    <a:pt x="0" y="183230"/>
                  </a:cubicBezTo>
                  <a:cubicBezTo>
                    <a:pt x="0" y="210716"/>
                    <a:pt x="4505" y="235833"/>
                    <a:pt x="13487" y="258650"/>
                  </a:cubicBezTo>
                  <a:cubicBezTo>
                    <a:pt x="22460" y="281476"/>
                    <a:pt x="35547" y="300956"/>
                    <a:pt x="52787" y="317169"/>
                  </a:cubicBezTo>
                  <a:cubicBezTo>
                    <a:pt x="69999" y="333342"/>
                    <a:pt x="90926" y="345975"/>
                    <a:pt x="115576" y="355074"/>
                  </a:cubicBezTo>
                  <a:cubicBezTo>
                    <a:pt x="140237" y="364130"/>
                    <a:pt x="167973" y="368680"/>
                    <a:pt x="198777" y="368680"/>
                  </a:cubicBezTo>
                  <a:cubicBezTo>
                    <a:pt x="221904" y="368680"/>
                    <a:pt x="242440" y="366579"/>
                    <a:pt x="260432" y="362421"/>
                  </a:cubicBezTo>
                  <a:cubicBezTo>
                    <a:pt x="278425" y="358260"/>
                    <a:pt x="293941" y="353478"/>
                    <a:pt x="307038" y="348076"/>
                  </a:cubicBezTo>
                  <a:cubicBezTo>
                    <a:pt x="320116" y="342706"/>
                    <a:pt x="330784" y="337184"/>
                    <a:pt x="339014" y="331510"/>
                  </a:cubicBezTo>
                  <a:cubicBezTo>
                    <a:pt x="347205" y="325876"/>
                    <a:pt x="353396" y="321831"/>
                    <a:pt x="357511" y="319382"/>
                  </a:cubicBezTo>
                  <a:lnTo>
                    <a:pt x="312048" y="252437"/>
                  </a:lnTo>
                  <a:cubicBezTo>
                    <a:pt x="303819" y="258342"/>
                    <a:pt x="290732" y="265302"/>
                    <a:pt x="272739" y="273386"/>
                  </a:cubicBezTo>
                  <a:cubicBezTo>
                    <a:pt x="254746" y="281476"/>
                    <a:pt x="231391" y="285521"/>
                    <a:pt x="202625" y="285521"/>
                  </a:cubicBezTo>
                  <a:cubicBezTo>
                    <a:pt x="173860" y="285521"/>
                    <a:pt x="150343" y="278523"/>
                    <a:pt x="133683" y="264527"/>
                  </a:cubicBezTo>
                  <a:cubicBezTo>
                    <a:pt x="116986" y="250566"/>
                    <a:pt x="108375" y="234237"/>
                    <a:pt x="107899" y="215574"/>
                  </a:cubicBezTo>
                  <a:lnTo>
                    <a:pt x="365236" y="215574"/>
                  </a:lnTo>
                  <a:lnTo>
                    <a:pt x="365236" y="197924"/>
                  </a:lnTo>
                  <a:close/>
                  <a:moveTo>
                    <a:pt x="107861" y="147929"/>
                  </a:moveTo>
                  <a:cubicBezTo>
                    <a:pt x="107861" y="140581"/>
                    <a:pt x="109509" y="133079"/>
                    <a:pt x="112871" y="125496"/>
                  </a:cubicBezTo>
                  <a:cubicBezTo>
                    <a:pt x="116205" y="117871"/>
                    <a:pt x="121101" y="110919"/>
                    <a:pt x="127540" y="104543"/>
                  </a:cubicBezTo>
                  <a:cubicBezTo>
                    <a:pt x="133960" y="98165"/>
                    <a:pt x="142037" y="92877"/>
                    <a:pt x="151790" y="88719"/>
                  </a:cubicBezTo>
                  <a:cubicBezTo>
                    <a:pt x="161554" y="84560"/>
                    <a:pt x="172841" y="82457"/>
                    <a:pt x="185690" y="82457"/>
                  </a:cubicBezTo>
                  <a:cubicBezTo>
                    <a:pt x="198549" y="82457"/>
                    <a:pt x="209560" y="84560"/>
                    <a:pt x="218808" y="88719"/>
                  </a:cubicBezTo>
                  <a:cubicBezTo>
                    <a:pt x="228057" y="92877"/>
                    <a:pt x="235782" y="98165"/>
                    <a:pt x="241925" y="104543"/>
                  </a:cubicBezTo>
                  <a:cubicBezTo>
                    <a:pt x="248088" y="110919"/>
                    <a:pt x="252708" y="117916"/>
                    <a:pt x="255803" y="125496"/>
                  </a:cubicBezTo>
                  <a:cubicBezTo>
                    <a:pt x="258899" y="133118"/>
                    <a:pt x="260432" y="140581"/>
                    <a:pt x="260432" y="147929"/>
                  </a:cubicBezTo>
                  <a:lnTo>
                    <a:pt x="107861" y="147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64BA49-C74F-44DB-B233-C5EC2F2DC511}"/>
                </a:ext>
              </a:extLst>
            </p:cNvPr>
            <p:cNvSpPr/>
            <p:nvPr/>
          </p:nvSpPr>
          <p:spPr>
            <a:xfrm>
              <a:off x="10043358" y="6000842"/>
              <a:ext cx="168961" cy="264482"/>
            </a:xfrm>
            <a:custGeom>
              <a:avLst/>
              <a:gdLst>
                <a:gd name="connsiteX0" fmla="*/ 240354 w 297694"/>
                <a:gd name="connsiteY0" fmla="*/ 370511 h 462108"/>
                <a:gd name="connsiteX1" fmla="*/ 211074 w 297694"/>
                <a:gd name="connsiteY1" fmla="*/ 376033 h 462108"/>
                <a:gd name="connsiteX2" fmla="*/ 178356 w 297694"/>
                <a:gd name="connsiteY2" fmla="*/ 362421 h 462108"/>
                <a:gd name="connsiteX3" fmla="*/ 167973 w 297694"/>
                <a:gd name="connsiteY3" fmla="*/ 323775 h 462108"/>
                <a:gd name="connsiteX4" fmla="*/ 167973 w 297694"/>
                <a:gd name="connsiteY4" fmla="*/ 187665 h 462108"/>
                <a:gd name="connsiteX5" fmla="*/ 261204 w 297694"/>
                <a:gd name="connsiteY5" fmla="*/ 187665 h 462108"/>
                <a:gd name="connsiteX6" fmla="*/ 261204 w 297694"/>
                <a:gd name="connsiteY6" fmla="*/ 104508 h 462108"/>
                <a:gd name="connsiteX7" fmla="*/ 167973 w 297694"/>
                <a:gd name="connsiteY7" fmla="*/ 104508 h 462108"/>
                <a:gd name="connsiteX8" fmla="*/ 167973 w 297694"/>
                <a:gd name="connsiteY8" fmla="*/ 0 h 462108"/>
                <a:gd name="connsiteX9" fmla="*/ 57017 w 297694"/>
                <a:gd name="connsiteY9" fmla="*/ 0 h 462108"/>
                <a:gd name="connsiteX10" fmla="*/ 57017 w 297694"/>
                <a:gd name="connsiteY10" fmla="*/ 104508 h 462108"/>
                <a:gd name="connsiteX11" fmla="*/ 0 w 297694"/>
                <a:gd name="connsiteY11" fmla="*/ 104508 h 462108"/>
                <a:gd name="connsiteX12" fmla="*/ 0 w 297694"/>
                <a:gd name="connsiteY12" fmla="*/ 187665 h 462108"/>
                <a:gd name="connsiteX13" fmla="*/ 57017 w 297694"/>
                <a:gd name="connsiteY13" fmla="*/ 187665 h 462108"/>
                <a:gd name="connsiteX14" fmla="*/ 57017 w 297694"/>
                <a:gd name="connsiteY14" fmla="*/ 317908 h 462108"/>
                <a:gd name="connsiteX15" fmla="*/ 63951 w 297694"/>
                <a:gd name="connsiteY15" fmla="*/ 376769 h 462108"/>
                <a:gd name="connsiteX16" fmla="*/ 87078 w 297694"/>
                <a:gd name="connsiteY16" fmla="*/ 422022 h 462108"/>
                <a:gd name="connsiteX17" fmla="*/ 129445 w 297694"/>
                <a:gd name="connsiteY17" fmla="*/ 451456 h 462108"/>
                <a:gd name="connsiteX18" fmla="*/ 194148 w 297694"/>
                <a:gd name="connsiteY18" fmla="*/ 462109 h 462108"/>
                <a:gd name="connsiteX19" fmla="*/ 297694 w 297694"/>
                <a:gd name="connsiteY19" fmla="*/ 429721 h 462108"/>
                <a:gd name="connsiteX20" fmla="*/ 262652 w 297694"/>
                <a:gd name="connsiteY20" fmla="*/ 358105 h 462108"/>
                <a:gd name="connsiteX21" fmla="*/ 240354 w 297694"/>
                <a:gd name="connsiteY21" fmla="*/ 370511 h 46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694" h="462108">
                  <a:moveTo>
                    <a:pt x="240354" y="370511"/>
                  </a:moveTo>
                  <a:cubicBezTo>
                    <a:pt x="232124" y="374204"/>
                    <a:pt x="222371" y="376033"/>
                    <a:pt x="211074" y="376033"/>
                  </a:cubicBezTo>
                  <a:cubicBezTo>
                    <a:pt x="196186" y="376033"/>
                    <a:pt x="185290" y="371483"/>
                    <a:pt x="178356" y="362421"/>
                  </a:cubicBezTo>
                  <a:cubicBezTo>
                    <a:pt x="171412" y="353329"/>
                    <a:pt x="167973" y="340460"/>
                    <a:pt x="167973" y="323775"/>
                  </a:cubicBezTo>
                  <a:lnTo>
                    <a:pt x="167973" y="187665"/>
                  </a:lnTo>
                  <a:lnTo>
                    <a:pt x="261204" y="187665"/>
                  </a:lnTo>
                  <a:lnTo>
                    <a:pt x="261204" y="104508"/>
                  </a:lnTo>
                  <a:lnTo>
                    <a:pt x="167973" y="104508"/>
                  </a:lnTo>
                  <a:lnTo>
                    <a:pt x="167973" y="0"/>
                  </a:lnTo>
                  <a:lnTo>
                    <a:pt x="57017" y="0"/>
                  </a:lnTo>
                  <a:lnTo>
                    <a:pt x="57017" y="104508"/>
                  </a:lnTo>
                  <a:lnTo>
                    <a:pt x="0" y="104508"/>
                  </a:lnTo>
                  <a:lnTo>
                    <a:pt x="0" y="187665"/>
                  </a:lnTo>
                  <a:lnTo>
                    <a:pt x="57017" y="187665"/>
                  </a:lnTo>
                  <a:lnTo>
                    <a:pt x="57017" y="317908"/>
                  </a:lnTo>
                  <a:cubicBezTo>
                    <a:pt x="57017" y="339481"/>
                    <a:pt x="59331" y="359122"/>
                    <a:pt x="63951" y="376769"/>
                  </a:cubicBezTo>
                  <a:cubicBezTo>
                    <a:pt x="68570" y="394420"/>
                    <a:pt x="76257" y="409503"/>
                    <a:pt x="87078" y="422022"/>
                  </a:cubicBezTo>
                  <a:cubicBezTo>
                    <a:pt x="97850" y="434542"/>
                    <a:pt x="111957" y="444338"/>
                    <a:pt x="129445" y="451456"/>
                  </a:cubicBezTo>
                  <a:cubicBezTo>
                    <a:pt x="146875" y="458567"/>
                    <a:pt x="168478" y="462109"/>
                    <a:pt x="194148" y="462109"/>
                  </a:cubicBezTo>
                  <a:cubicBezTo>
                    <a:pt x="231181" y="462109"/>
                    <a:pt x="265671" y="451259"/>
                    <a:pt x="297694" y="429721"/>
                  </a:cubicBezTo>
                  <a:lnTo>
                    <a:pt x="262652" y="358105"/>
                  </a:lnTo>
                  <a:cubicBezTo>
                    <a:pt x="255680" y="362812"/>
                    <a:pt x="248269" y="366935"/>
                    <a:pt x="240354" y="37051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D964350-4CD5-4E14-8730-E7BBB15A2299}"/>
                </a:ext>
              </a:extLst>
            </p:cNvPr>
            <p:cNvSpPr/>
            <p:nvPr/>
          </p:nvSpPr>
          <p:spPr>
            <a:xfrm>
              <a:off x="10229603" y="6056003"/>
              <a:ext cx="331922" cy="202201"/>
            </a:xfrm>
            <a:custGeom>
              <a:avLst/>
              <a:gdLst>
                <a:gd name="connsiteX0" fmla="*/ 442274 w 584815"/>
                <a:gd name="connsiteY0" fmla="*/ 0 h 353290"/>
                <a:gd name="connsiteX1" fmla="*/ 442236 w 584815"/>
                <a:gd name="connsiteY1" fmla="*/ 39 h 353290"/>
                <a:gd name="connsiteX2" fmla="*/ 375609 w 584815"/>
                <a:gd name="connsiteY2" fmla="*/ 12558 h 353290"/>
                <a:gd name="connsiteX3" fmla="*/ 321288 w 584815"/>
                <a:gd name="connsiteY3" fmla="*/ 47860 h 353290"/>
                <a:gd name="connsiteX4" fmla="*/ 305505 w 584815"/>
                <a:gd name="connsiteY4" fmla="*/ 31301 h 353290"/>
                <a:gd name="connsiteX5" fmla="*/ 283159 w 584815"/>
                <a:gd name="connsiteY5" fmla="*/ 15864 h 353290"/>
                <a:gd name="connsiteX6" fmla="*/ 253489 w 584815"/>
                <a:gd name="connsiteY6" fmla="*/ 4475 h 353290"/>
                <a:gd name="connsiteX7" fmla="*/ 214970 w 584815"/>
                <a:gd name="connsiteY7" fmla="*/ 39 h 353290"/>
                <a:gd name="connsiteX8" fmla="*/ 153314 w 584815"/>
                <a:gd name="connsiteY8" fmla="*/ 13298 h 353290"/>
                <a:gd name="connsiteX9" fmla="*/ 110166 w 584815"/>
                <a:gd name="connsiteY9" fmla="*/ 46419 h 353290"/>
                <a:gd name="connsiteX10" fmla="*/ 106328 w 584815"/>
                <a:gd name="connsiteY10" fmla="*/ 8168 h 353290"/>
                <a:gd name="connsiteX11" fmla="*/ 0 w 584815"/>
                <a:gd name="connsiteY11" fmla="*/ 8168 h 353290"/>
                <a:gd name="connsiteX12" fmla="*/ 0 w 584815"/>
                <a:gd name="connsiteY12" fmla="*/ 353291 h 353290"/>
                <a:gd name="connsiteX13" fmla="*/ 110947 w 584815"/>
                <a:gd name="connsiteY13" fmla="*/ 353291 h 353290"/>
                <a:gd name="connsiteX14" fmla="*/ 110947 w 584815"/>
                <a:gd name="connsiteY14" fmla="*/ 167841 h 353290"/>
                <a:gd name="connsiteX15" fmla="*/ 130578 w 584815"/>
                <a:gd name="connsiteY15" fmla="*/ 113367 h 353290"/>
                <a:gd name="connsiteX16" fmla="*/ 181813 w 584815"/>
                <a:gd name="connsiteY16" fmla="*/ 92027 h 353290"/>
                <a:gd name="connsiteX17" fmla="*/ 224561 w 584815"/>
                <a:gd name="connsiteY17" fmla="*/ 108938 h 353290"/>
                <a:gd name="connsiteX18" fmla="*/ 238839 w 584815"/>
                <a:gd name="connsiteY18" fmla="*/ 156758 h 353290"/>
                <a:gd name="connsiteX19" fmla="*/ 238839 w 584815"/>
                <a:gd name="connsiteY19" fmla="*/ 353245 h 353290"/>
                <a:gd name="connsiteX20" fmla="*/ 345948 w 584815"/>
                <a:gd name="connsiteY20" fmla="*/ 353245 h 353290"/>
                <a:gd name="connsiteX21" fmla="*/ 345948 w 584815"/>
                <a:gd name="connsiteY21" fmla="*/ 167796 h 353290"/>
                <a:gd name="connsiteX22" fmla="*/ 365227 w 584815"/>
                <a:gd name="connsiteY22" fmla="*/ 113329 h 353290"/>
                <a:gd name="connsiteX23" fmla="*/ 416842 w 584815"/>
                <a:gd name="connsiteY23" fmla="*/ 91988 h 353290"/>
                <a:gd name="connsiteX24" fmla="*/ 459600 w 584815"/>
                <a:gd name="connsiteY24" fmla="*/ 108898 h 353290"/>
                <a:gd name="connsiteX25" fmla="*/ 473869 w 584815"/>
                <a:gd name="connsiteY25" fmla="*/ 156720 h 353290"/>
                <a:gd name="connsiteX26" fmla="*/ 473869 w 584815"/>
                <a:gd name="connsiteY26" fmla="*/ 353209 h 353290"/>
                <a:gd name="connsiteX27" fmla="*/ 584816 w 584815"/>
                <a:gd name="connsiteY27" fmla="*/ 353209 h 353290"/>
                <a:gd name="connsiteX28" fmla="*/ 584816 w 584815"/>
                <a:gd name="connsiteY28" fmla="*/ 139809 h 353290"/>
                <a:gd name="connsiteX29" fmla="*/ 548211 w 584815"/>
                <a:gd name="connsiteY29" fmla="*/ 37517 h 353290"/>
                <a:gd name="connsiteX30" fmla="*/ 442274 w 584815"/>
                <a:gd name="connsiteY30" fmla="*/ 0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4815" h="353290">
                  <a:moveTo>
                    <a:pt x="442274" y="0"/>
                  </a:moveTo>
                  <a:lnTo>
                    <a:pt x="442236" y="39"/>
                  </a:lnTo>
                  <a:cubicBezTo>
                    <a:pt x="419109" y="39"/>
                    <a:pt x="396897" y="4204"/>
                    <a:pt x="375609" y="12558"/>
                  </a:cubicBezTo>
                  <a:cubicBezTo>
                    <a:pt x="354292" y="20914"/>
                    <a:pt x="336175" y="32658"/>
                    <a:pt x="321288" y="47860"/>
                  </a:cubicBezTo>
                  <a:cubicBezTo>
                    <a:pt x="317173" y="42458"/>
                    <a:pt x="311925" y="36936"/>
                    <a:pt x="305505" y="31301"/>
                  </a:cubicBezTo>
                  <a:cubicBezTo>
                    <a:pt x="299066" y="25660"/>
                    <a:pt x="291627" y="20529"/>
                    <a:pt x="283159" y="15864"/>
                  </a:cubicBezTo>
                  <a:cubicBezTo>
                    <a:pt x="274691" y="11195"/>
                    <a:pt x="264776" y="7382"/>
                    <a:pt x="253489" y="4475"/>
                  </a:cubicBezTo>
                  <a:cubicBezTo>
                    <a:pt x="242202" y="1515"/>
                    <a:pt x="229352" y="39"/>
                    <a:pt x="214970" y="39"/>
                  </a:cubicBezTo>
                  <a:cubicBezTo>
                    <a:pt x="191338" y="39"/>
                    <a:pt x="170793" y="4475"/>
                    <a:pt x="153314" y="13298"/>
                  </a:cubicBezTo>
                  <a:cubicBezTo>
                    <a:pt x="135836" y="22119"/>
                    <a:pt x="121453" y="33162"/>
                    <a:pt x="110166" y="46419"/>
                  </a:cubicBezTo>
                  <a:lnTo>
                    <a:pt x="106328" y="8168"/>
                  </a:lnTo>
                  <a:lnTo>
                    <a:pt x="0" y="8168"/>
                  </a:lnTo>
                  <a:lnTo>
                    <a:pt x="0" y="353291"/>
                  </a:lnTo>
                  <a:lnTo>
                    <a:pt x="110947" y="353291"/>
                  </a:lnTo>
                  <a:lnTo>
                    <a:pt x="110947" y="167841"/>
                  </a:lnTo>
                  <a:cubicBezTo>
                    <a:pt x="110947" y="145754"/>
                    <a:pt x="117500" y="127642"/>
                    <a:pt x="130578" y="113367"/>
                  </a:cubicBezTo>
                  <a:cubicBezTo>
                    <a:pt x="143675" y="99138"/>
                    <a:pt x="160763" y="92027"/>
                    <a:pt x="181813" y="92027"/>
                  </a:cubicBezTo>
                  <a:cubicBezTo>
                    <a:pt x="200816" y="92027"/>
                    <a:pt x="215046" y="97662"/>
                    <a:pt x="224561" y="108938"/>
                  </a:cubicBezTo>
                  <a:cubicBezTo>
                    <a:pt x="234048" y="120213"/>
                    <a:pt x="238839" y="136155"/>
                    <a:pt x="238839" y="156758"/>
                  </a:cubicBezTo>
                  <a:lnTo>
                    <a:pt x="238839" y="353245"/>
                  </a:lnTo>
                  <a:lnTo>
                    <a:pt x="345948" y="353245"/>
                  </a:lnTo>
                  <a:lnTo>
                    <a:pt x="345948" y="167796"/>
                  </a:lnTo>
                  <a:cubicBezTo>
                    <a:pt x="345948" y="145716"/>
                    <a:pt x="352368" y="127597"/>
                    <a:pt x="365227" y="113329"/>
                  </a:cubicBezTo>
                  <a:cubicBezTo>
                    <a:pt x="378038" y="99099"/>
                    <a:pt x="395288" y="91988"/>
                    <a:pt x="416842" y="91988"/>
                  </a:cubicBezTo>
                  <a:cubicBezTo>
                    <a:pt x="435854" y="91988"/>
                    <a:pt x="450075" y="97623"/>
                    <a:pt x="459600" y="108898"/>
                  </a:cubicBezTo>
                  <a:cubicBezTo>
                    <a:pt x="469078" y="120172"/>
                    <a:pt x="473869" y="136110"/>
                    <a:pt x="473869" y="156720"/>
                  </a:cubicBezTo>
                  <a:lnTo>
                    <a:pt x="473869" y="353209"/>
                  </a:lnTo>
                  <a:lnTo>
                    <a:pt x="584816" y="353209"/>
                  </a:lnTo>
                  <a:lnTo>
                    <a:pt x="584816" y="139809"/>
                  </a:lnTo>
                  <a:cubicBezTo>
                    <a:pt x="584816" y="96650"/>
                    <a:pt x="572586" y="62558"/>
                    <a:pt x="548211" y="37517"/>
                  </a:cubicBezTo>
                  <a:cubicBezTo>
                    <a:pt x="523799" y="12520"/>
                    <a:pt x="488480" y="0"/>
                    <a:pt x="44227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EEC9A21-C1B3-0A92-4242-0FEE993F2918}"/>
                </a:ext>
              </a:extLst>
            </p:cNvPr>
            <p:cNvSpPr/>
            <p:nvPr/>
          </p:nvSpPr>
          <p:spPr>
            <a:xfrm>
              <a:off x="9830414" y="5977279"/>
              <a:ext cx="201165" cy="281510"/>
            </a:xfrm>
            <a:custGeom>
              <a:avLst/>
              <a:gdLst>
                <a:gd name="connsiteX0" fmla="*/ 216969 w 354433"/>
                <a:gd name="connsiteY0" fmla="*/ 137809 h 491861"/>
                <a:gd name="connsiteX1" fmla="*/ 216969 w 354433"/>
                <a:gd name="connsiteY1" fmla="*/ 137889 h 491861"/>
                <a:gd name="connsiteX2" fmla="*/ 157495 w 354433"/>
                <a:gd name="connsiteY2" fmla="*/ 148562 h 491861"/>
                <a:gd name="connsiteX3" fmla="*/ 110403 w 354433"/>
                <a:gd name="connsiteY3" fmla="*/ 179191 h 491861"/>
                <a:gd name="connsiteX4" fmla="*/ 110403 w 354433"/>
                <a:gd name="connsiteY4" fmla="*/ 0 h 491861"/>
                <a:gd name="connsiteX5" fmla="*/ 0 w 354433"/>
                <a:gd name="connsiteY5" fmla="*/ 0 h 491861"/>
                <a:gd name="connsiteX6" fmla="*/ 0 w 354433"/>
                <a:gd name="connsiteY6" fmla="*/ 491862 h 491861"/>
                <a:gd name="connsiteX7" fmla="*/ 111184 w 354433"/>
                <a:gd name="connsiteY7" fmla="*/ 491862 h 491861"/>
                <a:gd name="connsiteX8" fmla="*/ 111184 w 354433"/>
                <a:gd name="connsiteY8" fmla="*/ 306012 h 491861"/>
                <a:gd name="connsiteX9" fmla="*/ 115823 w 354433"/>
                <a:gd name="connsiteY9" fmla="*/ 276865 h 491861"/>
                <a:gd name="connsiteX10" fmla="*/ 129730 w 354433"/>
                <a:gd name="connsiteY10" fmla="*/ 252905 h 491861"/>
                <a:gd name="connsiteX11" fmla="*/ 152904 w 354433"/>
                <a:gd name="connsiteY11" fmla="*/ 236307 h 491861"/>
                <a:gd name="connsiteX12" fmla="*/ 184565 w 354433"/>
                <a:gd name="connsiteY12" fmla="*/ 230036 h 491861"/>
                <a:gd name="connsiteX13" fmla="*/ 227808 w 354433"/>
                <a:gd name="connsiteY13" fmla="*/ 246979 h 491861"/>
                <a:gd name="connsiteX14" fmla="*/ 244030 w 354433"/>
                <a:gd name="connsiteY14" fmla="*/ 294167 h 491861"/>
                <a:gd name="connsiteX15" fmla="*/ 244030 w 354433"/>
                <a:gd name="connsiteY15" fmla="*/ 491823 h 491861"/>
                <a:gd name="connsiteX16" fmla="*/ 354434 w 354433"/>
                <a:gd name="connsiteY16" fmla="*/ 491823 h 491861"/>
                <a:gd name="connsiteX17" fmla="*/ 354434 w 354433"/>
                <a:gd name="connsiteY17" fmla="*/ 277957 h 491861"/>
                <a:gd name="connsiteX18" fmla="*/ 316962 w 354433"/>
                <a:gd name="connsiteY18" fmla="*/ 173230 h 491861"/>
                <a:gd name="connsiteX19" fmla="*/ 216969 w 354433"/>
                <a:gd name="connsiteY19" fmla="*/ 137809 h 4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433" h="491861">
                  <a:moveTo>
                    <a:pt x="216969" y="137809"/>
                  </a:moveTo>
                  <a:lnTo>
                    <a:pt x="216969" y="137889"/>
                  </a:lnTo>
                  <a:cubicBezTo>
                    <a:pt x="196900" y="137889"/>
                    <a:pt x="177059" y="141473"/>
                    <a:pt x="157495" y="148562"/>
                  </a:cubicBezTo>
                  <a:cubicBezTo>
                    <a:pt x="137940" y="155692"/>
                    <a:pt x="122224" y="165902"/>
                    <a:pt x="110403" y="179191"/>
                  </a:cubicBezTo>
                  <a:lnTo>
                    <a:pt x="110403" y="0"/>
                  </a:lnTo>
                  <a:lnTo>
                    <a:pt x="0" y="0"/>
                  </a:lnTo>
                  <a:lnTo>
                    <a:pt x="0" y="491862"/>
                  </a:lnTo>
                  <a:lnTo>
                    <a:pt x="111184" y="491862"/>
                  </a:lnTo>
                  <a:lnTo>
                    <a:pt x="111184" y="306012"/>
                  </a:lnTo>
                  <a:cubicBezTo>
                    <a:pt x="111184" y="295689"/>
                    <a:pt x="112718" y="285983"/>
                    <a:pt x="115823" y="276865"/>
                  </a:cubicBezTo>
                  <a:cubicBezTo>
                    <a:pt x="118928" y="267789"/>
                    <a:pt x="123557" y="259800"/>
                    <a:pt x="129730" y="252905"/>
                  </a:cubicBezTo>
                  <a:cubicBezTo>
                    <a:pt x="135892" y="246051"/>
                    <a:pt x="143626" y="240479"/>
                    <a:pt x="152904" y="236307"/>
                  </a:cubicBezTo>
                  <a:cubicBezTo>
                    <a:pt x="162172" y="232136"/>
                    <a:pt x="172735" y="230036"/>
                    <a:pt x="184565" y="230036"/>
                  </a:cubicBezTo>
                  <a:cubicBezTo>
                    <a:pt x="202586" y="230036"/>
                    <a:pt x="217007" y="235683"/>
                    <a:pt x="227808" y="246979"/>
                  </a:cubicBezTo>
                  <a:cubicBezTo>
                    <a:pt x="238610" y="258281"/>
                    <a:pt x="244030" y="274019"/>
                    <a:pt x="244030" y="294167"/>
                  </a:cubicBezTo>
                  <a:lnTo>
                    <a:pt x="244030" y="491823"/>
                  </a:lnTo>
                  <a:lnTo>
                    <a:pt x="354434" y="491823"/>
                  </a:lnTo>
                  <a:lnTo>
                    <a:pt x="354434" y="277957"/>
                  </a:lnTo>
                  <a:cubicBezTo>
                    <a:pt x="354434" y="231745"/>
                    <a:pt x="341937" y="196835"/>
                    <a:pt x="316962" y="173230"/>
                  </a:cubicBezTo>
                  <a:cubicBezTo>
                    <a:pt x="291988" y="149615"/>
                    <a:pt x="258679" y="137809"/>
                    <a:pt x="216969" y="1378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7680908-7813-816F-36A7-EB9E1E721FC7}"/>
                </a:ext>
              </a:extLst>
            </p:cNvPr>
            <p:cNvSpPr/>
            <p:nvPr userDrawn="1"/>
          </p:nvSpPr>
          <p:spPr>
            <a:xfrm>
              <a:off x="11293319" y="5895063"/>
              <a:ext cx="277099" cy="282315"/>
            </a:xfrm>
            <a:custGeom>
              <a:avLst/>
              <a:gdLst>
                <a:gd name="connsiteX0" fmla="*/ 473402 w 488222"/>
                <a:gd name="connsiteY0" fmla="*/ 191402 h 493267"/>
                <a:gd name="connsiteX1" fmla="*/ 244107 w 488222"/>
                <a:gd name="connsiteY1" fmla="*/ 0 h 493267"/>
                <a:gd name="connsiteX2" fmla="*/ 14821 w 488222"/>
                <a:gd name="connsiteY2" fmla="*/ 191402 h 493267"/>
                <a:gd name="connsiteX3" fmla="*/ 0 w 488222"/>
                <a:gd name="connsiteY3" fmla="*/ 226683 h 493267"/>
                <a:gd name="connsiteX4" fmla="*/ 0 w 488222"/>
                <a:gd name="connsiteY4" fmla="*/ 442607 h 493267"/>
                <a:gd name="connsiteX5" fmla="*/ 14916 w 488222"/>
                <a:gd name="connsiteY5" fmla="*/ 478438 h 493267"/>
                <a:gd name="connsiteX6" fmla="*/ 50968 w 488222"/>
                <a:gd name="connsiteY6" fmla="*/ 493268 h 493267"/>
                <a:gd name="connsiteX7" fmla="*/ 147704 w 488222"/>
                <a:gd name="connsiteY7" fmla="*/ 493268 h 493267"/>
                <a:gd name="connsiteX8" fmla="*/ 244049 w 488222"/>
                <a:gd name="connsiteY8" fmla="*/ 412333 h 493267"/>
                <a:gd name="connsiteX9" fmla="*/ 244107 w 488222"/>
                <a:gd name="connsiteY9" fmla="*/ 412398 h 493267"/>
                <a:gd name="connsiteX10" fmla="*/ 244173 w 488222"/>
                <a:gd name="connsiteY10" fmla="*/ 412333 h 493267"/>
                <a:gd name="connsiteX11" fmla="*/ 340519 w 488222"/>
                <a:gd name="connsiteY11" fmla="*/ 493268 h 493267"/>
                <a:gd name="connsiteX12" fmla="*/ 437245 w 488222"/>
                <a:gd name="connsiteY12" fmla="*/ 493268 h 493267"/>
                <a:gd name="connsiteX13" fmla="*/ 473307 w 488222"/>
                <a:gd name="connsiteY13" fmla="*/ 478438 h 493267"/>
                <a:gd name="connsiteX14" fmla="*/ 488223 w 488222"/>
                <a:gd name="connsiteY14" fmla="*/ 442607 h 493267"/>
                <a:gd name="connsiteX15" fmla="*/ 488223 w 488222"/>
                <a:gd name="connsiteY15" fmla="*/ 226683 h 493267"/>
                <a:gd name="connsiteX16" fmla="*/ 473402 w 488222"/>
                <a:gd name="connsiteY16" fmla="*/ 191402 h 493267"/>
                <a:gd name="connsiteX17" fmla="*/ 361979 w 488222"/>
                <a:gd name="connsiteY17" fmla="*/ 434755 h 493267"/>
                <a:gd name="connsiteX18" fmla="*/ 361979 w 488222"/>
                <a:gd name="connsiteY18" fmla="*/ 434723 h 493267"/>
                <a:gd name="connsiteX19" fmla="*/ 244211 w 488222"/>
                <a:gd name="connsiteY19" fmla="*/ 335825 h 493267"/>
                <a:gd name="connsiteX20" fmla="*/ 244107 w 488222"/>
                <a:gd name="connsiteY20" fmla="*/ 335921 h 493267"/>
                <a:gd name="connsiteX21" fmla="*/ 244011 w 488222"/>
                <a:gd name="connsiteY21" fmla="*/ 335825 h 493267"/>
                <a:gd name="connsiteX22" fmla="*/ 126235 w 488222"/>
                <a:gd name="connsiteY22" fmla="*/ 434723 h 493267"/>
                <a:gd name="connsiteX23" fmla="*/ 126235 w 488222"/>
                <a:gd name="connsiteY23" fmla="*/ 434755 h 493267"/>
                <a:gd name="connsiteX24" fmla="*/ 58912 w 488222"/>
                <a:gd name="connsiteY24" fmla="*/ 434755 h 493267"/>
                <a:gd name="connsiteX25" fmla="*/ 59141 w 488222"/>
                <a:gd name="connsiteY25" fmla="*/ 230496 h 493267"/>
                <a:gd name="connsiteX26" fmla="*/ 244107 w 488222"/>
                <a:gd name="connsiteY26" fmla="*/ 76283 h 493267"/>
                <a:gd name="connsiteX27" fmla="*/ 429073 w 488222"/>
                <a:gd name="connsiteY27" fmla="*/ 230496 h 493267"/>
                <a:gd name="connsiteX28" fmla="*/ 429301 w 488222"/>
                <a:gd name="connsiteY28" fmla="*/ 434755 h 493267"/>
                <a:gd name="connsiteX29" fmla="*/ 361979 w 488222"/>
                <a:gd name="connsiteY29" fmla="*/ 434755 h 49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222" h="493267">
                  <a:moveTo>
                    <a:pt x="473402" y="191402"/>
                  </a:moveTo>
                  <a:lnTo>
                    <a:pt x="244107" y="0"/>
                  </a:lnTo>
                  <a:lnTo>
                    <a:pt x="14821" y="191402"/>
                  </a:lnTo>
                  <a:cubicBezTo>
                    <a:pt x="5467" y="200868"/>
                    <a:pt x="0" y="213404"/>
                    <a:pt x="0" y="226683"/>
                  </a:cubicBezTo>
                  <a:lnTo>
                    <a:pt x="0" y="442607"/>
                  </a:lnTo>
                  <a:cubicBezTo>
                    <a:pt x="0" y="456112"/>
                    <a:pt x="5277" y="468874"/>
                    <a:pt x="14916" y="478438"/>
                  </a:cubicBezTo>
                  <a:cubicBezTo>
                    <a:pt x="24555" y="488001"/>
                    <a:pt x="37319" y="493268"/>
                    <a:pt x="50968" y="493268"/>
                  </a:cubicBezTo>
                  <a:lnTo>
                    <a:pt x="147704" y="493268"/>
                  </a:lnTo>
                  <a:lnTo>
                    <a:pt x="244049" y="412333"/>
                  </a:lnTo>
                  <a:lnTo>
                    <a:pt x="244107" y="412398"/>
                  </a:lnTo>
                  <a:lnTo>
                    <a:pt x="244173" y="412333"/>
                  </a:lnTo>
                  <a:lnTo>
                    <a:pt x="340519" y="493268"/>
                  </a:lnTo>
                  <a:lnTo>
                    <a:pt x="437245" y="493268"/>
                  </a:lnTo>
                  <a:cubicBezTo>
                    <a:pt x="450894" y="493268"/>
                    <a:pt x="463667" y="488001"/>
                    <a:pt x="473307" y="478438"/>
                  </a:cubicBezTo>
                  <a:cubicBezTo>
                    <a:pt x="482946" y="468874"/>
                    <a:pt x="488223" y="456112"/>
                    <a:pt x="488223" y="442607"/>
                  </a:cubicBezTo>
                  <a:lnTo>
                    <a:pt x="488223" y="226683"/>
                  </a:lnTo>
                  <a:cubicBezTo>
                    <a:pt x="488223" y="213404"/>
                    <a:pt x="482746" y="200868"/>
                    <a:pt x="473402" y="191402"/>
                  </a:cubicBezTo>
                  <a:close/>
                  <a:moveTo>
                    <a:pt x="361979" y="434755"/>
                  </a:moveTo>
                  <a:lnTo>
                    <a:pt x="361979" y="434723"/>
                  </a:lnTo>
                  <a:lnTo>
                    <a:pt x="244211" y="335825"/>
                  </a:lnTo>
                  <a:lnTo>
                    <a:pt x="244107" y="335921"/>
                  </a:lnTo>
                  <a:lnTo>
                    <a:pt x="244011" y="335825"/>
                  </a:lnTo>
                  <a:lnTo>
                    <a:pt x="126235" y="434723"/>
                  </a:lnTo>
                  <a:lnTo>
                    <a:pt x="126235" y="434755"/>
                  </a:lnTo>
                  <a:lnTo>
                    <a:pt x="58912" y="434755"/>
                  </a:lnTo>
                  <a:lnTo>
                    <a:pt x="59141" y="230496"/>
                  </a:lnTo>
                  <a:lnTo>
                    <a:pt x="244107" y="76283"/>
                  </a:lnTo>
                  <a:lnTo>
                    <a:pt x="429073" y="230496"/>
                  </a:lnTo>
                  <a:lnTo>
                    <a:pt x="429301" y="434755"/>
                  </a:lnTo>
                  <a:lnTo>
                    <a:pt x="361979" y="434755"/>
                  </a:lnTo>
                  <a:close/>
                </a:path>
              </a:pathLst>
            </a:custGeom>
            <a:solidFill>
              <a:srgbClr val="00DE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2F0862-4ADF-0CFE-D844-F5B940967520}"/>
                </a:ext>
              </a:extLst>
            </p:cNvPr>
            <p:cNvSpPr txBox="1"/>
            <p:nvPr userDrawn="1"/>
          </p:nvSpPr>
          <p:spPr>
            <a:xfrm>
              <a:off x="11575522" y="5758438"/>
              <a:ext cx="10265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AA504A3-2067-595F-F5EE-269D148A4DF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7612" y="338064"/>
            <a:ext cx="5903913" cy="15001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5EF22A8-C56F-3826-A4F5-2C99906D102A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04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90D0DC-C744-64EC-5837-12B8202FD493}"/>
              </a:ext>
            </a:extLst>
          </p:cNvPr>
          <p:cNvSpPr/>
          <p:nvPr userDrawn="1"/>
        </p:nvSpPr>
        <p:spPr>
          <a:xfrm>
            <a:off x="11454169" y="6111072"/>
            <a:ext cx="559412" cy="572226"/>
          </a:xfrm>
          <a:prstGeom prst="rect">
            <a:avLst/>
          </a:prstGeom>
          <a:solidFill>
            <a:srgbClr val="000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2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Thank you_Ber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F9F9-5917-6BFB-8FAC-48E8AC43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3631107"/>
            <a:ext cx="7515525" cy="219233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0699" y="2771774"/>
            <a:ext cx="7515525" cy="823912"/>
          </a:xfrm>
        </p:spPr>
        <p:txBody>
          <a:bodyPr anchor="b">
            <a:noAutofit/>
          </a:bodyPr>
          <a:lstStyle>
            <a:lvl1pPr marL="0" indent="0">
              <a:buNone/>
              <a:defRPr sz="88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CF41565-0C80-B268-5A41-015F5ECAE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256588" y="1"/>
            <a:ext cx="39354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14093-1E2B-F7E6-584A-364C12E32DA2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4360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Text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10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58094" y="1685303"/>
            <a:ext cx="11456987" cy="1792628"/>
          </a:xfrm>
          <a:ln w="187325" cap="rnd">
            <a:noFill/>
          </a:ln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400" b="1" spc="-80" baseline="0">
                <a:ln w="25400" cap="rnd"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26ECCD-EB84-BE37-B71C-380FD24847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58094" y="3606801"/>
            <a:ext cx="11456987" cy="2302215"/>
          </a:xfrm>
          <a:ln w="187325" cap="rnd"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1" spc="-80" baseline="0">
                <a:ln w="25400" cap="rnd">
                  <a:noFill/>
                </a:ln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</p:spTree>
    <p:extLst>
      <p:ext uri="{BB962C8B-B14F-4D97-AF65-F5344CB8AC3E}">
        <p14:creationId xmlns:p14="http://schemas.microsoft.com/office/powerpoint/2010/main" val="50793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_Text_Ber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58094" y="1685303"/>
            <a:ext cx="11456987" cy="1792628"/>
          </a:xfrm>
          <a:ln w="187325" cap="rnd">
            <a:noFill/>
          </a:ln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400" b="1" spc="-80" baseline="0">
                <a:ln w="25400" cap="rnd">
                  <a:noFill/>
                </a:ln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26ECCD-EB84-BE37-B71C-380FD24847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58094" y="3606801"/>
            <a:ext cx="11456987" cy="2302215"/>
          </a:xfrm>
          <a:ln w="187325" cap="rnd"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1" spc="-80" baseline="0">
                <a:ln w="25400" cap="rnd">
                  <a:noFill/>
                </a:ln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</p:spTree>
    <p:extLst>
      <p:ext uri="{BB962C8B-B14F-4D97-AF65-F5344CB8AC3E}">
        <p14:creationId xmlns:p14="http://schemas.microsoft.com/office/powerpoint/2010/main" val="3358778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728663"/>
            <a:ext cx="11449050" cy="2852737"/>
          </a:xfrm>
          <a:prstGeom prst="rect">
            <a:avLst/>
          </a:prstGeom>
        </p:spPr>
        <p:txBody>
          <a:bodyPr anchor="b"/>
          <a:lstStyle>
            <a:lvl1pPr>
              <a:defRPr sz="6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A3BD7-6876-3A39-2D67-1E7F74CAE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3608388"/>
            <a:ext cx="114490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31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ment_Ber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728663"/>
            <a:ext cx="1144905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0004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A3BD7-6876-3A39-2D67-1E7F74CAE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3608388"/>
            <a:ext cx="114490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4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64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967105"/>
            <a:ext cx="11449050" cy="32400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A3BD7-6876-3A39-2D67-1E7F74CAE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333375"/>
            <a:ext cx="11449050" cy="139076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587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_Ber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4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967105"/>
            <a:ext cx="11449050" cy="32400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 b="0">
                <a:solidFill>
                  <a:srgbClr val="0004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A3BD7-6876-3A39-2D67-1E7F74CAE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333375"/>
            <a:ext cx="11449050" cy="139076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0004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96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275388" y="1628775"/>
            <a:ext cx="5540352" cy="3600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CF41565-0C80-B268-5A41-015F5ECAE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4438" y="1"/>
            <a:ext cx="5916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5091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275388" y="1628775"/>
            <a:ext cx="5540352" cy="3600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CF41565-0C80-B268-5A41-015F5ECAE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4438" y="1"/>
            <a:ext cx="5916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7055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35B5D3-7EB1-155F-3E96-6B02C6C779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1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D8228-99C4-321F-4F83-A7B8768D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75" y="-39637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AA02B-E812-830A-63E5-3D2F513D3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320" y="-3488719"/>
            <a:ext cx="10515600" cy="4351338"/>
          </a:xfr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</a:defRPr>
            </a:lvl1pPr>
            <a:lvl2pPr>
              <a:defRPr>
                <a:latin typeface="Effra" panose="020B0603020203020204" pitchFamily="34" charset="0"/>
                <a:cs typeface="Effra" panose="020B0603020203020204" pitchFamily="34" charset="0"/>
              </a:defRPr>
            </a:lvl2pPr>
            <a:lvl3pPr>
              <a:defRPr>
                <a:latin typeface="Effra" panose="020B0603020203020204" pitchFamily="34" charset="0"/>
                <a:cs typeface="Effra" panose="020B0603020203020204" pitchFamily="34" charset="0"/>
              </a:defRPr>
            </a:lvl3pPr>
            <a:lvl4pPr>
              <a:defRPr>
                <a:latin typeface="Effra" panose="020B0603020203020204" pitchFamily="34" charset="0"/>
                <a:cs typeface="Effra" panose="020B0603020203020204" pitchFamily="34" charset="0"/>
              </a:defRPr>
            </a:lvl4pPr>
            <a:lvl5pPr>
              <a:defRPr>
                <a:latin typeface="Effra" panose="020B0603020203020204" pitchFamily="34" charset="0"/>
                <a:cs typeface="Effra" panose="020B06030202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EF676CA-3F4C-4272-5F40-215BFA11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5" y="6288975"/>
            <a:ext cx="2592388" cy="365125"/>
          </a:xfrm>
        </p:spPr>
        <p:txBody>
          <a:bodyPr/>
          <a:lstStyle/>
          <a:p>
            <a:fld id="{D471645C-3FE4-114B-A24F-5BD99A1BC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8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_Subtitle_Ber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chemeClr val="bg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12" y="2114282"/>
            <a:ext cx="7518613" cy="285273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6000" b="1">
                <a:solidFill>
                  <a:srgbClr val="0004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2060B0-C248-3C32-BFC1-4C47960B146A}"/>
              </a:ext>
            </a:extLst>
          </p:cNvPr>
          <p:cNvSpPr/>
          <p:nvPr userDrawn="1"/>
        </p:nvSpPr>
        <p:spPr>
          <a:xfrm>
            <a:off x="8268418" y="1"/>
            <a:ext cx="6787858" cy="6858000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AA504A3-2067-595F-F5EE-269D148A4DF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7612" y="338064"/>
            <a:ext cx="5903913" cy="15001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4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5EF22A8-C56F-3826-A4F5-2C99906D102A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90D0DC-C744-64EC-5837-12B8202FD493}"/>
              </a:ext>
            </a:extLst>
          </p:cNvPr>
          <p:cNvSpPr/>
          <p:nvPr userDrawn="1"/>
        </p:nvSpPr>
        <p:spPr>
          <a:xfrm>
            <a:off x="11454169" y="6111072"/>
            <a:ext cx="559412" cy="572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C3B26A-4CD5-BA76-57B3-0727AE965B81}"/>
              </a:ext>
            </a:extLst>
          </p:cNvPr>
          <p:cNvGrpSpPr/>
          <p:nvPr userDrawn="1"/>
        </p:nvGrpSpPr>
        <p:grpSpPr>
          <a:xfrm>
            <a:off x="371475" y="6111072"/>
            <a:ext cx="2224411" cy="452411"/>
            <a:chOff x="9346007" y="5895063"/>
            <a:chExt cx="2224411" cy="452411"/>
          </a:xfrm>
          <a:solidFill>
            <a:srgbClr val="000433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DD47273-3140-400C-7A63-2F34C32AAA80}"/>
                </a:ext>
              </a:extLst>
            </p:cNvPr>
            <p:cNvSpPr/>
            <p:nvPr/>
          </p:nvSpPr>
          <p:spPr>
            <a:xfrm>
              <a:off x="9707939" y="6056448"/>
              <a:ext cx="20" cy="5407"/>
            </a:xfrm>
            <a:custGeom>
              <a:avLst/>
              <a:gdLst>
                <a:gd name="connsiteX0" fmla="*/ 0 w 36"/>
                <a:gd name="connsiteY0" fmla="*/ 0 h 9448"/>
                <a:gd name="connsiteX1" fmla="*/ 23 w 36"/>
                <a:gd name="connsiteY1" fmla="*/ 0 h 9448"/>
                <a:gd name="connsiteX2" fmla="*/ 36 w 36"/>
                <a:gd name="connsiteY2" fmla="*/ 0 h 9448"/>
                <a:gd name="connsiteX3" fmla="*/ 0 w 36"/>
                <a:gd name="connsiteY3" fmla="*/ 0 h 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" h="9448">
                  <a:moveTo>
                    <a:pt x="0" y="0"/>
                  </a:moveTo>
                  <a:lnTo>
                    <a:pt x="23" y="0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5B593-35C8-16F0-0517-36D8A3125637}"/>
                </a:ext>
              </a:extLst>
            </p:cNvPr>
            <p:cNvSpPr/>
            <p:nvPr/>
          </p:nvSpPr>
          <p:spPr>
            <a:xfrm>
              <a:off x="9501848" y="5975434"/>
              <a:ext cx="67711" cy="63081"/>
            </a:xfrm>
            <a:custGeom>
              <a:avLst/>
              <a:gdLst>
                <a:gd name="connsiteX0" fmla="*/ 100999 w 119300"/>
                <a:gd name="connsiteY0" fmla="*/ 14222 h 110216"/>
                <a:gd name="connsiteX1" fmla="*/ 81985 w 119300"/>
                <a:gd name="connsiteY1" fmla="*/ 3693 h 110216"/>
                <a:gd name="connsiteX2" fmla="*/ 59887 w 119300"/>
                <a:gd name="connsiteY2" fmla="*/ 0 h 110216"/>
                <a:gd name="connsiteX3" fmla="*/ 37781 w 119300"/>
                <a:gd name="connsiteY3" fmla="*/ 3693 h 110216"/>
                <a:gd name="connsiteX4" fmla="*/ 18538 w 119300"/>
                <a:gd name="connsiteY4" fmla="*/ 14222 h 110216"/>
                <a:gd name="connsiteX5" fmla="*/ 4977 w 119300"/>
                <a:gd name="connsiteY5" fmla="*/ 31602 h 110216"/>
                <a:gd name="connsiteX6" fmla="*/ 0 w 119300"/>
                <a:gd name="connsiteY6" fmla="*/ 55361 h 110216"/>
                <a:gd name="connsiteX7" fmla="*/ 4977 w 119300"/>
                <a:gd name="connsiteY7" fmla="*/ 78880 h 110216"/>
                <a:gd name="connsiteX8" fmla="*/ 18538 w 119300"/>
                <a:gd name="connsiteY8" fmla="*/ 96260 h 110216"/>
                <a:gd name="connsiteX9" fmla="*/ 37781 w 119300"/>
                <a:gd name="connsiteY9" fmla="*/ 106799 h 110216"/>
                <a:gd name="connsiteX10" fmla="*/ 59887 w 119300"/>
                <a:gd name="connsiteY10" fmla="*/ 110216 h 110216"/>
                <a:gd name="connsiteX11" fmla="*/ 81985 w 119300"/>
                <a:gd name="connsiteY11" fmla="*/ 106799 h 110216"/>
                <a:gd name="connsiteX12" fmla="*/ 100999 w 119300"/>
                <a:gd name="connsiteY12" fmla="*/ 96260 h 110216"/>
                <a:gd name="connsiteX13" fmla="*/ 114320 w 119300"/>
                <a:gd name="connsiteY13" fmla="*/ 78880 h 110216"/>
                <a:gd name="connsiteX14" fmla="*/ 119301 w 119300"/>
                <a:gd name="connsiteY14" fmla="*/ 55361 h 110216"/>
                <a:gd name="connsiteX15" fmla="*/ 114320 w 119300"/>
                <a:gd name="connsiteY15" fmla="*/ 31602 h 110216"/>
                <a:gd name="connsiteX16" fmla="*/ 100999 w 119300"/>
                <a:gd name="connsiteY16" fmla="*/ 14222 h 11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300" h="110216">
                  <a:moveTo>
                    <a:pt x="100999" y="14222"/>
                  </a:moveTo>
                  <a:cubicBezTo>
                    <a:pt x="95472" y="9635"/>
                    <a:pt x="89121" y="6139"/>
                    <a:pt x="81985" y="3693"/>
                  </a:cubicBezTo>
                  <a:cubicBezTo>
                    <a:pt x="74855" y="1243"/>
                    <a:pt x="67488" y="0"/>
                    <a:pt x="59887" y="0"/>
                  </a:cubicBezTo>
                  <a:cubicBezTo>
                    <a:pt x="52285" y="0"/>
                    <a:pt x="44910" y="1243"/>
                    <a:pt x="37781" y="3693"/>
                  </a:cubicBezTo>
                  <a:cubicBezTo>
                    <a:pt x="30642" y="6139"/>
                    <a:pt x="24219" y="9635"/>
                    <a:pt x="18538" y="14222"/>
                  </a:cubicBezTo>
                  <a:cubicBezTo>
                    <a:pt x="12813" y="18775"/>
                    <a:pt x="8309" y="24565"/>
                    <a:pt x="4977" y="31602"/>
                  </a:cubicBezTo>
                  <a:cubicBezTo>
                    <a:pt x="1648" y="38600"/>
                    <a:pt x="0" y="46532"/>
                    <a:pt x="0" y="55361"/>
                  </a:cubicBezTo>
                  <a:cubicBezTo>
                    <a:pt x="0" y="64183"/>
                    <a:pt x="1648" y="72040"/>
                    <a:pt x="4977" y="78880"/>
                  </a:cubicBezTo>
                  <a:cubicBezTo>
                    <a:pt x="8309" y="85720"/>
                    <a:pt x="12813" y="91513"/>
                    <a:pt x="18538" y="96260"/>
                  </a:cubicBezTo>
                  <a:cubicBezTo>
                    <a:pt x="24219" y="101006"/>
                    <a:pt x="30642" y="104502"/>
                    <a:pt x="37781" y="106799"/>
                  </a:cubicBezTo>
                  <a:cubicBezTo>
                    <a:pt x="44910" y="109089"/>
                    <a:pt x="52285" y="110216"/>
                    <a:pt x="59887" y="110216"/>
                  </a:cubicBezTo>
                  <a:cubicBezTo>
                    <a:pt x="67488" y="110216"/>
                    <a:pt x="74855" y="109044"/>
                    <a:pt x="81985" y="106799"/>
                  </a:cubicBezTo>
                  <a:cubicBezTo>
                    <a:pt x="89121" y="104502"/>
                    <a:pt x="95472" y="101006"/>
                    <a:pt x="100999" y="96260"/>
                  </a:cubicBezTo>
                  <a:cubicBezTo>
                    <a:pt x="106520" y="91513"/>
                    <a:pt x="110985" y="85720"/>
                    <a:pt x="114320" y="78880"/>
                  </a:cubicBezTo>
                  <a:cubicBezTo>
                    <a:pt x="117653" y="72040"/>
                    <a:pt x="119301" y="64183"/>
                    <a:pt x="119301" y="55361"/>
                  </a:cubicBezTo>
                  <a:cubicBezTo>
                    <a:pt x="119301" y="46532"/>
                    <a:pt x="117617" y="38639"/>
                    <a:pt x="114320" y="31602"/>
                  </a:cubicBezTo>
                  <a:cubicBezTo>
                    <a:pt x="110985" y="24565"/>
                    <a:pt x="106559" y="18775"/>
                    <a:pt x="100999" y="14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79FFE51-8FE8-6FDB-8CF1-484CEF53B9EC}"/>
                </a:ext>
              </a:extLst>
            </p:cNvPr>
            <p:cNvSpPr/>
            <p:nvPr/>
          </p:nvSpPr>
          <p:spPr>
            <a:xfrm>
              <a:off x="9504185" y="6060655"/>
              <a:ext cx="62969" cy="197523"/>
            </a:xfrm>
            <a:custGeom>
              <a:avLst/>
              <a:gdLst>
                <a:gd name="connsiteX0" fmla="*/ 110946 w 110946"/>
                <a:gd name="connsiteY0" fmla="*/ 0 h 345116"/>
                <a:gd name="connsiteX1" fmla="*/ 0 w 110946"/>
                <a:gd name="connsiteY1" fmla="*/ 0 h 345116"/>
                <a:gd name="connsiteX2" fmla="*/ 0 w 110946"/>
                <a:gd name="connsiteY2" fmla="*/ 345116 h 345116"/>
                <a:gd name="connsiteX3" fmla="*/ 110946 w 110946"/>
                <a:gd name="connsiteY3" fmla="*/ 345116 h 345116"/>
                <a:gd name="connsiteX4" fmla="*/ 110946 w 110946"/>
                <a:gd name="connsiteY4" fmla="*/ 0 h 34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6" h="345116">
                  <a:moveTo>
                    <a:pt x="110946" y="0"/>
                  </a:moveTo>
                  <a:lnTo>
                    <a:pt x="0" y="0"/>
                  </a:lnTo>
                  <a:lnTo>
                    <a:pt x="0" y="345116"/>
                  </a:lnTo>
                  <a:lnTo>
                    <a:pt x="110946" y="345116"/>
                  </a:lnTo>
                  <a:lnTo>
                    <a:pt x="11094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D493C61-BF11-D0F8-44A8-CDFF4DD58615}"/>
                </a:ext>
              </a:extLst>
            </p:cNvPr>
            <p:cNvSpPr/>
            <p:nvPr/>
          </p:nvSpPr>
          <p:spPr>
            <a:xfrm>
              <a:off x="9346007" y="6056870"/>
              <a:ext cx="141851" cy="201308"/>
            </a:xfrm>
            <a:custGeom>
              <a:avLst/>
              <a:gdLst>
                <a:gd name="connsiteX0" fmla="*/ 211125 w 249929"/>
                <a:gd name="connsiteY0" fmla="*/ 0 h 351729"/>
                <a:gd name="connsiteX1" fmla="*/ 211086 w 249929"/>
                <a:gd name="connsiteY1" fmla="*/ 0 h 351729"/>
                <a:gd name="connsiteX2" fmla="*/ 148301 w 249929"/>
                <a:gd name="connsiteY2" fmla="*/ 16173 h 351729"/>
                <a:gd name="connsiteX3" fmla="*/ 110171 w 249929"/>
                <a:gd name="connsiteY3" fmla="*/ 50034 h 351729"/>
                <a:gd name="connsiteX4" fmla="*/ 106328 w 249929"/>
                <a:gd name="connsiteY4" fmla="*/ 6613 h 351729"/>
                <a:gd name="connsiteX5" fmla="*/ 0 w 249929"/>
                <a:gd name="connsiteY5" fmla="*/ 6613 h 351729"/>
                <a:gd name="connsiteX6" fmla="*/ 0 w 249929"/>
                <a:gd name="connsiteY6" fmla="*/ 351730 h 351729"/>
                <a:gd name="connsiteX7" fmla="*/ 110953 w 249929"/>
                <a:gd name="connsiteY7" fmla="*/ 351730 h 351729"/>
                <a:gd name="connsiteX8" fmla="*/ 110953 w 249929"/>
                <a:gd name="connsiteY8" fmla="*/ 181013 h 351729"/>
                <a:gd name="connsiteX9" fmla="*/ 135207 w 249929"/>
                <a:gd name="connsiteY9" fmla="*/ 117373 h 351729"/>
                <a:gd name="connsiteX10" fmla="*/ 198778 w 249929"/>
                <a:gd name="connsiteY10" fmla="*/ 94941 h 351729"/>
                <a:gd name="connsiteX11" fmla="*/ 232136 w 249929"/>
                <a:gd name="connsiteY11" fmla="*/ 98405 h 351729"/>
                <a:gd name="connsiteX12" fmla="*/ 249929 w 249929"/>
                <a:gd name="connsiteY12" fmla="*/ 4594 h 351729"/>
                <a:gd name="connsiteX13" fmla="*/ 236169 w 249929"/>
                <a:gd name="connsiteY13" fmla="*/ 1483 h 351729"/>
                <a:gd name="connsiteX14" fmla="*/ 211125 w 249929"/>
                <a:gd name="connsiteY14" fmla="*/ 0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929" h="351729">
                  <a:moveTo>
                    <a:pt x="211125" y="0"/>
                  </a:moveTo>
                  <a:lnTo>
                    <a:pt x="211086" y="0"/>
                  </a:lnTo>
                  <a:cubicBezTo>
                    <a:pt x="185411" y="0"/>
                    <a:pt x="164488" y="5408"/>
                    <a:pt x="148301" y="16173"/>
                  </a:cubicBezTo>
                  <a:cubicBezTo>
                    <a:pt x="132117" y="26985"/>
                    <a:pt x="119422" y="38260"/>
                    <a:pt x="110171" y="50034"/>
                  </a:cubicBezTo>
                  <a:lnTo>
                    <a:pt x="106328" y="6613"/>
                  </a:lnTo>
                  <a:lnTo>
                    <a:pt x="0" y="6613"/>
                  </a:lnTo>
                  <a:lnTo>
                    <a:pt x="0" y="351730"/>
                  </a:lnTo>
                  <a:lnTo>
                    <a:pt x="110953" y="351730"/>
                  </a:lnTo>
                  <a:lnTo>
                    <a:pt x="110953" y="181013"/>
                  </a:lnTo>
                  <a:cubicBezTo>
                    <a:pt x="110953" y="153534"/>
                    <a:pt x="119023" y="132342"/>
                    <a:pt x="135207" y="117373"/>
                  </a:cubicBezTo>
                  <a:cubicBezTo>
                    <a:pt x="151398" y="102404"/>
                    <a:pt x="172563" y="94941"/>
                    <a:pt x="198778" y="94941"/>
                  </a:cubicBezTo>
                  <a:cubicBezTo>
                    <a:pt x="211285" y="94941"/>
                    <a:pt x="222333" y="96146"/>
                    <a:pt x="232136" y="98405"/>
                  </a:cubicBezTo>
                  <a:lnTo>
                    <a:pt x="249929" y="4594"/>
                  </a:lnTo>
                  <a:cubicBezTo>
                    <a:pt x="245379" y="3269"/>
                    <a:pt x="240793" y="2138"/>
                    <a:pt x="236169" y="1483"/>
                  </a:cubicBezTo>
                  <a:cubicBezTo>
                    <a:pt x="229228" y="510"/>
                    <a:pt x="220883" y="0"/>
                    <a:pt x="2111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AC676CB-4F6C-211E-C630-4AE8F1C74767}"/>
                </a:ext>
              </a:extLst>
            </p:cNvPr>
            <p:cNvSpPr/>
            <p:nvPr/>
          </p:nvSpPr>
          <p:spPr>
            <a:xfrm>
              <a:off x="9589889" y="6056448"/>
              <a:ext cx="207690" cy="291026"/>
            </a:xfrm>
            <a:custGeom>
              <a:avLst/>
              <a:gdLst>
                <a:gd name="connsiteX0" fmla="*/ 208016 w 365930"/>
                <a:gd name="connsiteY0" fmla="*/ 0 h 508486"/>
                <a:gd name="connsiteX1" fmla="*/ 122903 w 365930"/>
                <a:gd name="connsiteY1" fmla="*/ 13257 h 508486"/>
                <a:gd name="connsiteX2" fmla="*/ 57412 w 365930"/>
                <a:gd name="connsiteY2" fmla="*/ 51162 h 508486"/>
                <a:gd name="connsiteX3" fmla="*/ 15051 w 365930"/>
                <a:gd name="connsiteY3" fmla="*/ 110020 h 508486"/>
                <a:gd name="connsiteX4" fmla="*/ 0 w 365930"/>
                <a:gd name="connsiteY4" fmla="*/ 186186 h 508486"/>
                <a:gd name="connsiteX5" fmla="*/ 11172 w 365930"/>
                <a:gd name="connsiteY5" fmla="*/ 252433 h 508486"/>
                <a:gd name="connsiteX6" fmla="*/ 43149 w 365930"/>
                <a:gd name="connsiteY6" fmla="*/ 304684 h 508486"/>
                <a:gd name="connsiteX7" fmla="*/ 94372 w 365930"/>
                <a:gd name="connsiteY7" fmla="*/ 338900 h 508486"/>
                <a:gd name="connsiteX8" fmla="*/ 163310 w 365930"/>
                <a:gd name="connsiteY8" fmla="*/ 351035 h 508486"/>
                <a:gd name="connsiteX9" fmla="*/ 255766 w 365930"/>
                <a:gd name="connsiteY9" fmla="*/ 322341 h 508486"/>
                <a:gd name="connsiteX10" fmla="*/ 255766 w 365930"/>
                <a:gd name="connsiteY10" fmla="*/ 346638 h 508486"/>
                <a:gd name="connsiteX11" fmla="*/ 234211 w 365930"/>
                <a:gd name="connsiteY11" fmla="*/ 404017 h 508486"/>
                <a:gd name="connsiteX12" fmla="*/ 174875 w 365930"/>
                <a:gd name="connsiteY12" fmla="*/ 423150 h 508486"/>
                <a:gd name="connsiteX13" fmla="*/ 121337 w 365930"/>
                <a:gd name="connsiteY13" fmla="*/ 416152 h 508486"/>
                <a:gd name="connsiteX14" fmla="*/ 75485 w 365930"/>
                <a:gd name="connsiteY14" fmla="*/ 396673 h 508486"/>
                <a:gd name="connsiteX15" fmla="*/ 30802 w 365930"/>
                <a:gd name="connsiteY15" fmla="*/ 471711 h 508486"/>
                <a:gd name="connsiteX16" fmla="*/ 97075 w 365930"/>
                <a:gd name="connsiteY16" fmla="*/ 499665 h 508486"/>
                <a:gd name="connsiteX17" fmla="*/ 181806 w 365930"/>
                <a:gd name="connsiteY17" fmla="*/ 508486 h 508486"/>
                <a:gd name="connsiteX18" fmla="*/ 316629 w 365930"/>
                <a:gd name="connsiteY18" fmla="*/ 467666 h 508486"/>
                <a:gd name="connsiteX19" fmla="*/ 365931 w 365930"/>
                <a:gd name="connsiteY19" fmla="*/ 341468 h 508486"/>
                <a:gd name="connsiteX20" fmla="*/ 365931 w 365930"/>
                <a:gd name="connsiteY20" fmla="*/ 25738 h 508486"/>
                <a:gd name="connsiteX21" fmla="*/ 293111 w 365930"/>
                <a:gd name="connsiteY21" fmla="*/ 7350 h 508486"/>
                <a:gd name="connsiteX22" fmla="*/ 208016 w 365930"/>
                <a:gd name="connsiteY22" fmla="*/ 0 h 508486"/>
                <a:gd name="connsiteX23" fmla="*/ 238048 w 365930"/>
                <a:gd name="connsiteY23" fmla="*/ 248353 h 508486"/>
                <a:gd name="connsiteX24" fmla="*/ 185650 w 365930"/>
                <a:gd name="connsiteY24" fmla="*/ 264178 h 508486"/>
                <a:gd name="connsiteX25" fmla="*/ 130587 w 365930"/>
                <a:gd name="connsiteY25" fmla="*/ 242092 h 508486"/>
                <a:gd name="connsiteX26" fmla="*/ 111693 w 365930"/>
                <a:gd name="connsiteY26" fmla="*/ 182497 h 508486"/>
                <a:gd name="connsiteX27" fmla="*/ 117458 w 365930"/>
                <a:gd name="connsiteY27" fmla="*/ 146068 h 508486"/>
                <a:gd name="connsiteX28" fmla="*/ 135172 w 365930"/>
                <a:gd name="connsiteY28" fmla="*/ 115897 h 508486"/>
                <a:gd name="connsiteX29" fmla="*/ 164841 w 365930"/>
                <a:gd name="connsiteY29" fmla="*/ 95293 h 508486"/>
                <a:gd name="connsiteX30" fmla="*/ 206465 w 365930"/>
                <a:gd name="connsiteY30" fmla="*/ 87549 h 508486"/>
                <a:gd name="connsiteX31" fmla="*/ 234950 w 365930"/>
                <a:gd name="connsiteY31" fmla="*/ 89381 h 508486"/>
                <a:gd name="connsiteX32" fmla="*/ 256508 w 365930"/>
                <a:gd name="connsiteY32" fmla="*/ 94903 h 508486"/>
                <a:gd name="connsiteX33" fmla="*/ 256508 w 365930"/>
                <a:gd name="connsiteY33" fmla="*/ 198670 h 508486"/>
                <a:gd name="connsiteX34" fmla="*/ 256547 w 365930"/>
                <a:gd name="connsiteY34" fmla="*/ 198670 h 508486"/>
                <a:gd name="connsiteX35" fmla="*/ 238048 w 365930"/>
                <a:gd name="connsiteY35" fmla="*/ 248353 h 50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5930" h="508486">
                  <a:moveTo>
                    <a:pt x="208016" y="0"/>
                  </a:moveTo>
                  <a:cubicBezTo>
                    <a:pt x="176665" y="1"/>
                    <a:pt x="148298" y="4431"/>
                    <a:pt x="122903" y="13257"/>
                  </a:cubicBezTo>
                  <a:cubicBezTo>
                    <a:pt x="97469" y="22084"/>
                    <a:pt x="75645" y="34720"/>
                    <a:pt x="57412" y="51162"/>
                  </a:cubicBezTo>
                  <a:cubicBezTo>
                    <a:pt x="39192" y="67607"/>
                    <a:pt x="25047" y="87239"/>
                    <a:pt x="15051" y="110020"/>
                  </a:cubicBezTo>
                  <a:cubicBezTo>
                    <a:pt x="5013" y="132846"/>
                    <a:pt x="0" y="158232"/>
                    <a:pt x="0" y="186186"/>
                  </a:cubicBezTo>
                  <a:cubicBezTo>
                    <a:pt x="0" y="210257"/>
                    <a:pt x="3723" y="232299"/>
                    <a:pt x="11172" y="252433"/>
                  </a:cubicBezTo>
                  <a:cubicBezTo>
                    <a:pt x="18614" y="272539"/>
                    <a:pt x="29274" y="289952"/>
                    <a:pt x="43149" y="304684"/>
                  </a:cubicBezTo>
                  <a:cubicBezTo>
                    <a:pt x="57024" y="319382"/>
                    <a:pt x="74071" y="330816"/>
                    <a:pt x="94372" y="338900"/>
                  </a:cubicBezTo>
                  <a:cubicBezTo>
                    <a:pt x="114637" y="346990"/>
                    <a:pt x="137641" y="351035"/>
                    <a:pt x="163310" y="351035"/>
                  </a:cubicBezTo>
                  <a:cubicBezTo>
                    <a:pt x="201840" y="351035"/>
                    <a:pt x="232641" y="341468"/>
                    <a:pt x="255766" y="322341"/>
                  </a:cubicBezTo>
                  <a:lnTo>
                    <a:pt x="255766" y="346638"/>
                  </a:lnTo>
                  <a:cubicBezTo>
                    <a:pt x="255766" y="372143"/>
                    <a:pt x="248552" y="391270"/>
                    <a:pt x="234211" y="404017"/>
                  </a:cubicBezTo>
                  <a:cubicBezTo>
                    <a:pt x="219822" y="416772"/>
                    <a:pt x="200032" y="423150"/>
                    <a:pt x="174875" y="423150"/>
                  </a:cubicBezTo>
                  <a:cubicBezTo>
                    <a:pt x="155356" y="423150"/>
                    <a:pt x="137481" y="420817"/>
                    <a:pt x="121337" y="416152"/>
                  </a:cubicBezTo>
                  <a:cubicBezTo>
                    <a:pt x="105146" y="411483"/>
                    <a:pt x="89867" y="404995"/>
                    <a:pt x="75485" y="396673"/>
                  </a:cubicBezTo>
                  <a:lnTo>
                    <a:pt x="30802" y="471711"/>
                  </a:lnTo>
                  <a:cubicBezTo>
                    <a:pt x="50829" y="484464"/>
                    <a:pt x="72896" y="493791"/>
                    <a:pt x="97075" y="499665"/>
                  </a:cubicBezTo>
                  <a:cubicBezTo>
                    <a:pt x="121223" y="505533"/>
                    <a:pt x="149481" y="508486"/>
                    <a:pt x="181806" y="508486"/>
                  </a:cubicBezTo>
                  <a:cubicBezTo>
                    <a:pt x="238836" y="508486"/>
                    <a:pt x="283747" y="494880"/>
                    <a:pt x="316629" y="467666"/>
                  </a:cubicBezTo>
                  <a:cubicBezTo>
                    <a:pt x="349512" y="440448"/>
                    <a:pt x="365931" y="398381"/>
                    <a:pt x="365931" y="341468"/>
                  </a:cubicBezTo>
                  <a:lnTo>
                    <a:pt x="365931" y="25738"/>
                  </a:lnTo>
                  <a:cubicBezTo>
                    <a:pt x="344340" y="18387"/>
                    <a:pt x="320078" y="12248"/>
                    <a:pt x="293111" y="7350"/>
                  </a:cubicBezTo>
                  <a:cubicBezTo>
                    <a:pt x="266160" y="2447"/>
                    <a:pt x="237789" y="1"/>
                    <a:pt x="208016" y="0"/>
                  </a:cubicBezTo>
                  <a:close/>
                  <a:moveTo>
                    <a:pt x="238048" y="248353"/>
                  </a:moveTo>
                  <a:cubicBezTo>
                    <a:pt x="225707" y="258927"/>
                    <a:pt x="208266" y="264178"/>
                    <a:pt x="185650" y="264178"/>
                  </a:cubicBezTo>
                  <a:cubicBezTo>
                    <a:pt x="161509" y="264178"/>
                    <a:pt x="143126" y="256834"/>
                    <a:pt x="130587" y="242092"/>
                  </a:cubicBezTo>
                  <a:cubicBezTo>
                    <a:pt x="118004" y="227394"/>
                    <a:pt x="111693" y="207530"/>
                    <a:pt x="111693" y="182497"/>
                  </a:cubicBezTo>
                  <a:cubicBezTo>
                    <a:pt x="111693" y="169744"/>
                    <a:pt x="113614" y="157615"/>
                    <a:pt x="117458" y="146068"/>
                  </a:cubicBezTo>
                  <a:cubicBezTo>
                    <a:pt x="121297" y="134556"/>
                    <a:pt x="127216" y="124485"/>
                    <a:pt x="135172" y="115897"/>
                  </a:cubicBezTo>
                  <a:cubicBezTo>
                    <a:pt x="143126" y="107300"/>
                    <a:pt x="153004" y="100424"/>
                    <a:pt x="164841" y="95293"/>
                  </a:cubicBezTo>
                  <a:cubicBezTo>
                    <a:pt x="176637" y="90156"/>
                    <a:pt x="190509" y="87549"/>
                    <a:pt x="206465" y="87549"/>
                  </a:cubicBezTo>
                  <a:cubicBezTo>
                    <a:pt x="218259" y="87549"/>
                    <a:pt x="227782" y="88175"/>
                    <a:pt x="234950" y="89381"/>
                  </a:cubicBezTo>
                  <a:cubicBezTo>
                    <a:pt x="242125" y="90622"/>
                    <a:pt x="249340" y="92454"/>
                    <a:pt x="256508" y="94903"/>
                  </a:cubicBezTo>
                  <a:lnTo>
                    <a:pt x="256508" y="198670"/>
                  </a:lnTo>
                  <a:lnTo>
                    <a:pt x="256547" y="198670"/>
                  </a:lnTo>
                  <a:cubicBezTo>
                    <a:pt x="256547" y="221255"/>
                    <a:pt x="250395" y="237774"/>
                    <a:pt x="238048" y="2483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522106D-41DB-8B2C-31D8-D2C55C7EE0E9}"/>
                </a:ext>
              </a:extLst>
            </p:cNvPr>
            <p:cNvSpPr/>
            <p:nvPr/>
          </p:nvSpPr>
          <p:spPr>
            <a:xfrm>
              <a:off x="10582658" y="6053891"/>
              <a:ext cx="219967" cy="210966"/>
            </a:xfrm>
            <a:custGeom>
              <a:avLst/>
              <a:gdLst>
                <a:gd name="connsiteX0" fmla="*/ 333642 w 387562"/>
                <a:gd name="connsiteY0" fmla="*/ 53727 h 368605"/>
                <a:gd name="connsiteX1" fmla="*/ 272768 w 387562"/>
                <a:gd name="connsiteY1" fmla="*/ 14342 h 368605"/>
                <a:gd name="connsiteX2" fmla="*/ 194196 w 387562"/>
                <a:gd name="connsiteY2" fmla="*/ 0 h 368605"/>
                <a:gd name="connsiteX3" fmla="*/ 115224 w 387562"/>
                <a:gd name="connsiteY3" fmla="*/ 14342 h 368605"/>
                <a:gd name="connsiteX4" fmla="*/ 53969 w 387562"/>
                <a:gd name="connsiteY4" fmla="*/ 53727 h 368605"/>
                <a:gd name="connsiteX5" fmla="*/ 14268 w 387562"/>
                <a:gd name="connsiteY5" fmla="*/ 112243 h 368605"/>
                <a:gd name="connsiteX6" fmla="*/ 0 w 387562"/>
                <a:gd name="connsiteY6" fmla="*/ 183966 h 368605"/>
                <a:gd name="connsiteX7" fmla="*/ 14268 w 387562"/>
                <a:gd name="connsiteY7" fmla="*/ 255697 h 368605"/>
                <a:gd name="connsiteX8" fmla="*/ 53969 w 387562"/>
                <a:gd name="connsiteY8" fmla="*/ 314170 h 368605"/>
                <a:gd name="connsiteX9" fmla="*/ 115224 w 387562"/>
                <a:gd name="connsiteY9" fmla="*/ 353908 h 368605"/>
                <a:gd name="connsiteX10" fmla="*/ 194196 w 387562"/>
                <a:gd name="connsiteY10" fmla="*/ 368605 h 368605"/>
                <a:gd name="connsiteX11" fmla="*/ 272768 w 387562"/>
                <a:gd name="connsiteY11" fmla="*/ 353908 h 368605"/>
                <a:gd name="connsiteX12" fmla="*/ 333642 w 387562"/>
                <a:gd name="connsiteY12" fmla="*/ 314170 h 368605"/>
                <a:gd name="connsiteX13" fmla="*/ 373294 w 387562"/>
                <a:gd name="connsiteY13" fmla="*/ 255697 h 368605"/>
                <a:gd name="connsiteX14" fmla="*/ 387563 w 387562"/>
                <a:gd name="connsiteY14" fmla="*/ 183966 h 368605"/>
                <a:gd name="connsiteX15" fmla="*/ 373294 w 387562"/>
                <a:gd name="connsiteY15" fmla="*/ 112243 h 368605"/>
                <a:gd name="connsiteX16" fmla="*/ 333642 w 387562"/>
                <a:gd name="connsiteY16" fmla="*/ 53727 h 368605"/>
                <a:gd name="connsiteX17" fmla="*/ 275082 w 387562"/>
                <a:gd name="connsiteY17" fmla="*/ 218182 h 368605"/>
                <a:gd name="connsiteX18" fmla="*/ 258509 w 387562"/>
                <a:gd name="connsiteY18" fmla="*/ 248001 h 368605"/>
                <a:gd name="connsiteX19" fmla="*/ 231153 w 387562"/>
                <a:gd name="connsiteY19" fmla="*/ 268956 h 368605"/>
                <a:gd name="connsiteX20" fmla="*/ 194148 w 387562"/>
                <a:gd name="connsiteY20" fmla="*/ 276691 h 368605"/>
                <a:gd name="connsiteX21" fmla="*/ 156801 w 387562"/>
                <a:gd name="connsiteY21" fmla="*/ 268956 h 368605"/>
                <a:gd name="connsiteX22" fmla="*/ 129454 w 387562"/>
                <a:gd name="connsiteY22" fmla="*/ 248001 h 368605"/>
                <a:gd name="connsiteX23" fmla="*/ 112871 w 387562"/>
                <a:gd name="connsiteY23" fmla="*/ 218182 h 368605"/>
                <a:gd name="connsiteX24" fmla="*/ 107109 w 387562"/>
                <a:gd name="connsiteY24" fmla="*/ 183966 h 368605"/>
                <a:gd name="connsiteX25" fmla="*/ 112871 w 387562"/>
                <a:gd name="connsiteY25" fmla="*/ 149758 h 368605"/>
                <a:gd name="connsiteX26" fmla="*/ 129454 w 387562"/>
                <a:gd name="connsiteY26" fmla="*/ 120327 h 368605"/>
                <a:gd name="connsiteX27" fmla="*/ 156801 w 387562"/>
                <a:gd name="connsiteY27" fmla="*/ 99716 h 368605"/>
                <a:gd name="connsiteX28" fmla="*/ 194148 w 387562"/>
                <a:gd name="connsiteY28" fmla="*/ 91985 h 368605"/>
                <a:gd name="connsiteX29" fmla="*/ 231153 w 387562"/>
                <a:gd name="connsiteY29" fmla="*/ 99716 h 368605"/>
                <a:gd name="connsiteX30" fmla="*/ 258509 w 387562"/>
                <a:gd name="connsiteY30" fmla="*/ 120327 h 368605"/>
                <a:gd name="connsiteX31" fmla="*/ 275082 w 387562"/>
                <a:gd name="connsiteY31" fmla="*/ 149758 h 368605"/>
                <a:gd name="connsiteX32" fmla="*/ 280492 w 387562"/>
                <a:gd name="connsiteY32" fmla="*/ 183966 h 368605"/>
                <a:gd name="connsiteX33" fmla="*/ 275082 w 387562"/>
                <a:gd name="connsiteY33" fmla="*/ 218182 h 36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7562" h="368605">
                  <a:moveTo>
                    <a:pt x="333642" y="53727"/>
                  </a:moveTo>
                  <a:cubicBezTo>
                    <a:pt x="316668" y="37049"/>
                    <a:pt x="296361" y="23909"/>
                    <a:pt x="272768" y="14342"/>
                  </a:cubicBezTo>
                  <a:cubicBezTo>
                    <a:pt x="249136" y="4782"/>
                    <a:pt x="222961" y="0"/>
                    <a:pt x="194196" y="0"/>
                  </a:cubicBezTo>
                  <a:cubicBezTo>
                    <a:pt x="165430" y="0"/>
                    <a:pt x="139132" y="4782"/>
                    <a:pt x="115224" y="14342"/>
                  </a:cubicBezTo>
                  <a:cubicBezTo>
                    <a:pt x="91316" y="23909"/>
                    <a:pt x="70933" y="37049"/>
                    <a:pt x="53969" y="53727"/>
                  </a:cubicBezTo>
                  <a:cubicBezTo>
                    <a:pt x="36995" y="70406"/>
                    <a:pt x="23793" y="89923"/>
                    <a:pt x="14268" y="112243"/>
                  </a:cubicBezTo>
                  <a:cubicBezTo>
                    <a:pt x="4743" y="134556"/>
                    <a:pt x="0" y="158468"/>
                    <a:pt x="0" y="183966"/>
                  </a:cubicBezTo>
                  <a:cubicBezTo>
                    <a:pt x="0" y="209475"/>
                    <a:pt x="4743" y="233383"/>
                    <a:pt x="14268" y="255697"/>
                  </a:cubicBezTo>
                  <a:cubicBezTo>
                    <a:pt x="23793" y="278013"/>
                    <a:pt x="36995" y="297531"/>
                    <a:pt x="53969" y="314170"/>
                  </a:cubicBezTo>
                  <a:cubicBezTo>
                    <a:pt x="70933" y="330848"/>
                    <a:pt x="91316" y="344108"/>
                    <a:pt x="115224" y="353908"/>
                  </a:cubicBezTo>
                  <a:cubicBezTo>
                    <a:pt x="139094" y="363700"/>
                    <a:pt x="165430" y="368605"/>
                    <a:pt x="194196" y="368605"/>
                  </a:cubicBezTo>
                  <a:cubicBezTo>
                    <a:pt x="222961" y="368605"/>
                    <a:pt x="249136" y="363700"/>
                    <a:pt x="272768" y="353908"/>
                  </a:cubicBezTo>
                  <a:cubicBezTo>
                    <a:pt x="296409" y="344108"/>
                    <a:pt x="316706" y="330848"/>
                    <a:pt x="333642" y="314170"/>
                  </a:cubicBezTo>
                  <a:cubicBezTo>
                    <a:pt x="350568" y="297492"/>
                    <a:pt x="363817" y="278013"/>
                    <a:pt x="373294" y="255697"/>
                  </a:cubicBezTo>
                  <a:cubicBezTo>
                    <a:pt x="382781" y="233383"/>
                    <a:pt x="387563" y="209475"/>
                    <a:pt x="387563" y="183966"/>
                  </a:cubicBezTo>
                  <a:cubicBezTo>
                    <a:pt x="387563" y="158468"/>
                    <a:pt x="382819" y="134556"/>
                    <a:pt x="373294" y="112243"/>
                  </a:cubicBezTo>
                  <a:cubicBezTo>
                    <a:pt x="363769" y="89923"/>
                    <a:pt x="350568" y="70406"/>
                    <a:pt x="333642" y="53727"/>
                  </a:cubicBezTo>
                  <a:close/>
                  <a:moveTo>
                    <a:pt x="275082" y="218182"/>
                  </a:moveTo>
                  <a:cubicBezTo>
                    <a:pt x="271482" y="229225"/>
                    <a:pt x="265948" y="239138"/>
                    <a:pt x="258509" y="248001"/>
                  </a:cubicBezTo>
                  <a:cubicBezTo>
                    <a:pt x="251060" y="256828"/>
                    <a:pt x="241926" y="263826"/>
                    <a:pt x="231153" y="268956"/>
                  </a:cubicBezTo>
                  <a:cubicBezTo>
                    <a:pt x="220370" y="274087"/>
                    <a:pt x="208036" y="276691"/>
                    <a:pt x="194148" y="276691"/>
                  </a:cubicBezTo>
                  <a:cubicBezTo>
                    <a:pt x="180289" y="276691"/>
                    <a:pt x="167811" y="274130"/>
                    <a:pt x="156801" y="268956"/>
                  </a:cubicBezTo>
                  <a:cubicBezTo>
                    <a:pt x="145752" y="263826"/>
                    <a:pt x="136665" y="256828"/>
                    <a:pt x="129454" y="248001"/>
                  </a:cubicBezTo>
                  <a:cubicBezTo>
                    <a:pt x="122234" y="239177"/>
                    <a:pt x="116757" y="229225"/>
                    <a:pt x="112871" y="218182"/>
                  </a:cubicBezTo>
                  <a:cubicBezTo>
                    <a:pt x="109033" y="207139"/>
                    <a:pt x="107109" y="195750"/>
                    <a:pt x="107109" y="183966"/>
                  </a:cubicBezTo>
                  <a:cubicBezTo>
                    <a:pt x="107109" y="172186"/>
                    <a:pt x="109033" y="160794"/>
                    <a:pt x="112871" y="149758"/>
                  </a:cubicBezTo>
                  <a:cubicBezTo>
                    <a:pt x="116719" y="138714"/>
                    <a:pt x="122234" y="128921"/>
                    <a:pt x="129454" y="120327"/>
                  </a:cubicBezTo>
                  <a:cubicBezTo>
                    <a:pt x="136617" y="111732"/>
                    <a:pt x="145752" y="104853"/>
                    <a:pt x="156801" y="99716"/>
                  </a:cubicBezTo>
                  <a:cubicBezTo>
                    <a:pt x="167859" y="94585"/>
                    <a:pt x="180289" y="91985"/>
                    <a:pt x="194148" y="91985"/>
                  </a:cubicBezTo>
                  <a:cubicBezTo>
                    <a:pt x="208036" y="91985"/>
                    <a:pt x="220370" y="94547"/>
                    <a:pt x="231153" y="99716"/>
                  </a:cubicBezTo>
                  <a:cubicBezTo>
                    <a:pt x="241926" y="104853"/>
                    <a:pt x="251060" y="111732"/>
                    <a:pt x="258509" y="120327"/>
                  </a:cubicBezTo>
                  <a:cubicBezTo>
                    <a:pt x="265948" y="128921"/>
                    <a:pt x="271482" y="138714"/>
                    <a:pt x="275082" y="149758"/>
                  </a:cubicBezTo>
                  <a:cubicBezTo>
                    <a:pt x="278654" y="160794"/>
                    <a:pt x="280492" y="172186"/>
                    <a:pt x="280492" y="183966"/>
                  </a:cubicBezTo>
                  <a:cubicBezTo>
                    <a:pt x="280492" y="195750"/>
                    <a:pt x="278692" y="207139"/>
                    <a:pt x="275082" y="21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60469E6-BDAD-D26A-A0A7-A4B2F3AE83D8}"/>
                </a:ext>
              </a:extLst>
            </p:cNvPr>
            <p:cNvSpPr/>
            <p:nvPr/>
          </p:nvSpPr>
          <p:spPr>
            <a:xfrm>
              <a:off x="10793933" y="6060629"/>
              <a:ext cx="233915" cy="197528"/>
            </a:xfrm>
            <a:custGeom>
              <a:avLst/>
              <a:gdLst>
                <a:gd name="connsiteX0" fmla="*/ 291227 w 412137"/>
                <a:gd name="connsiteY0" fmla="*/ 0 h 345125"/>
                <a:gd name="connsiteX1" fmla="*/ 208769 w 412137"/>
                <a:gd name="connsiteY1" fmla="*/ 226629 h 345125"/>
                <a:gd name="connsiteX2" fmla="*/ 123254 w 412137"/>
                <a:gd name="connsiteY2" fmla="*/ 0 h 345125"/>
                <a:gd name="connsiteX3" fmla="*/ 0 w 412137"/>
                <a:gd name="connsiteY3" fmla="*/ 0 h 345125"/>
                <a:gd name="connsiteX4" fmla="*/ 152524 w 412137"/>
                <a:gd name="connsiteY4" fmla="*/ 345126 h 345125"/>
                <a:gd name="connsiteX5" fmla="*/ 257289 w 412137"/>
                <a:gd name="connsiteY5" fmla="*/ 345126 h 345125"/>
                <a:gd name="connsiteX6" fmla="*/ 412137 w 412137"/>
                <a:gd name="connsiteY6" fmla="*/ 0 h 345125"/>
                <a:gd name="connsiteX7" fmla="*/ 291227 w 412137"/>
                <a:gd name="connsiteY7" fmla="*/ 0 h 34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37" h="345125">
                  <a:moveTo>
                    <a:pt x="291227" y="0"/>
                  </a:moveTo>
                  <a:lnTo>
                    <a:pt x="208769" y="226629"/>
                  </a:lnTo>
                  <a:lnTo>
                    <a:pt x="123254" y="0"/>
                  </a:lnTo>
                  <a:lnTo>
                    <a:pt x="0" y="0"/>
                  </a:lnTo>
                  <a:lnTo>
                    <a:pt x="152524" y="345126"/>
                  </a:lnTo>
                  <a:lnTo>
                    <a:pt x="257289" y="345126"/>
                  </a:lnTo>
                  <a:lnTo>
                    <a:pt x="412137" y="0"/>
                  </a:lnTo>
                  <a:lnTo>
                    <a:pt x="2912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B24C74B-4916-1B31-009C-AD63D0B485AC}"/>
                </a:ext>
              </a:extLst>
            </p:cNvPr>
            <p:cNvSpPr/>
            <p:nvPr/>
          </p:nvSpPr>
          <p:spPr>
            <a:xfrm>
              <a:off x="11019215" y="6053891"/>
              <a:ext cx="207296" cy="211009"/>
            </a:xfrm>
            <a:custGeom>
              <a:avLst/>
              <a:gdLst>
                <a:gd name="connsiteX0" fmla="*/ 365236 w 365236"/>
                <a:gd name="connsiteY0" fmla="*/ 197924 h 368679"/>
                <a:gd name="connsiteX1" fmla="*/ 365198 w 365236"/>
                <a:gd name="connsiteY1" fmla="*/ 197963 h 368679"/>
                <a:gd name="connsiteX2" fmla="*/ 353625 w 365236"/>
                <a:gd name="connsiteY2" fmla="*/ 118110 h 368679"/>
                <a:gd name="connsiteX3" fmla="*/ 319335 w 365236"/>
                <a:gd name="connsiteY3" fmla="*/ 55556 h 368679"/>
                <a:gd name="connsiteX4" fmla="*/ 263490 w 365236"/>
                <a:gd name="connsiteY4" fmla="*/ 14727 h 368679"/>
                <a:gd name="connsiteX5" fmla="*/ 186433 w 365236"/>
                <a:gd name="connsiteY5" fmla="*/ 0 h 368679"/>
                <a:gd name="connsiteX6" fmla="*/ 107861 w 365236"/>
                <a:gd name="connsiteY6" fmla="*/ 15082 h 368679"/>
                <a:gd name="connsiteX7" fmla="*/ 49301 w 365236"/>
                <a:gd name="connsiteY7" fmla="*/ 55165 h 368679"/>
                <a:gd name="connsiteX8" fmla="*/ 12706 w 365236"/>
                <a:gd name="connsiteY8" fmla="*/ 113674 h 368679"/>
                <a:gd name="connsiteX9" fmla="*/ 0 w 365236"/>
                <a:gd name="connsiteY9" fmla="*/ 183230 h 368679"/>
                <a:gd name="connsiteX10" fmla="*/ 13487 w 365236"/>
                <a:gd name="connsiteY10" fmla="*/ 258650 h 368679"/>
                <a:gd name="connsiteX11" fmla="*/ 52787 w 365236"/>
                <a:gd name="connsiteY11" fmla="*/ 317169 h 368679"/>
                <a:gd name="connsiteX12" fmla="*/ 115576 w 365236"/>
                <a:gd name="connsiteY12" fmla="*/ 355074 h 368679"/>
                <a:gd name="connsiteX13" fmla="*/ 198777 w 365236"/>
                <a:gd name="connsiteY13" fmla="*/ 368680 h 368679"/>
                <a:gd name="connsiteX14" fmla="*/ 260432 w 365236"/>
                <a:gd name="connsiteY14" fmla="*/ 362421 h 368679"/>
                <a:gd name="connsiteX15" fmla="*/ 307038 w 365236"/>
                <a:gd name="connsiteY15" fmla="*/ 348076 h 368679"/>
                <a:gd name="connsiteX16" fmla="*/ 339014 w 365236"/>
                <a:gd name="connsiteY16" fmla="*/ 331510 h 368679"/>
                <a:gd name="connsiteX17" fmla="*/ 357511 w 365236"/>
                <a:gd name="connsiteY17" fmla="*/ 319382 h 368679"/>
                <a:gd name="connsiteX18" fmla="*/ 312048 w 365236"/>
                <a:gd name="connsiteY18" fmla="*/ 252437 h 368679"/>
                <a:gd name="connsiteX19" fmla="*/ 272739 w 365236"/>
                <a:gd name="connsiteY19" fmla="*/ 273386 h 368679"/>
                <a:gd name="connsiteX20" fmla="*/ 202625 w 365236"/>
                <a:gd name="connsiteY20" fmla="*/ 285521 h 368679"/>
                <a:gd name="connsiteX21" fmla="*/ 133683 w 365236"/>
                <a:gd name="connsiteY21" fmla="*/ 264527 h 368679"/>
                <a:gd name="connsiteX22" fmla="*/ 107899 w 365236"/>
                <a:gd name="connsiteY22" fmla="*/ 215574 h 368679"/>
                <a:gd name="connsiteX23" fmla="*/ 365236 w 365236"/>
                <a:gd name="connsiteY23" fmla="*/ 215574 h 368679"/>
                <a:gd name="connsiteX24" fmla="*/ 365236 w 365236"/>
                <a:gd name="connsiteY24" fmla="*/ 197924 h 368679"/>
                <a:gd name="connsiteX25" fmla="*/ 107861 w 365236"/>
                <a:gd name="connsiteY25" fmla="*/ 147929 h 368679"/>
                <a:gd name="connsiteX26" fmla="*/ 112871 w 365236"/>
                <a:gd name="connsiteY26" fmla="*/ 125496 h 368679"/>
                <a:gd name="connsiteX27" fmla="*/ 127540 w 365236"/>
                <a:gd name="connsiteY27" fmla="*/ 104543 h 368679"/>
                <a:gd name="connsiteX28" fmla="*/ 151790 w 365236"/>
                <a:gd name="connsiteY28" fmla="*/ 88719 h 368679"/>
                <a:gd name="connsiteX29" fmla="*/ 185690 w 365236"/>
                <a:gd name="connsiteY29" fmla="*/ 82457 h 368679"/>
                <a:gd name="connsiteX30" fmla="*/ 218808 w 365236"/>
                <a:gd name="connsiteY30" fmla="*/ 88719 h 368679"/>
                <a:gd name="connsiteX31" fmla="*/ 241925 w 365236"/>
                <a:gd name="connsiteY31" fmla="*/ 104543 h 368679"/>
                <a:gd name="connsiteX32" fmla="*/ 255803 w 365236"/>
                <a:gd name="connsiteY32" fmla="*/ 125496 h 368679"/>
                <a:gd name="connsiteX33" fmla="*/ 260432 w 365236"/>
                <a:gd name="connsiteY33" fmla="*/ 147929 h 368679"/>
                <a:gd name="connsiteX34" fmla="*/ 107861 w 365236"/>
                <a:gd name="connsiteY34" fmla="*/ 147929 h 3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5236" h="368679">
                  <a:moveTo>
                    <a:pt x="365236" y="197924"/>
                  </a:moveTo>
                  <a:lnTo>
                    <a:pt x="365198" y="197963"/>
                  </a:lnTo>
                  <a:cubicBezTo>
                    <a:pt x="365198" y="168997"/>
                    <a:pt x="361350" y="142407"/>
                    <a:pt x="353625" y="118110"/>
                  </a:cubicBezTo>
                  <a:cubicBezTo>
                    <a:pt x="345948" y="93811"/>
                    <a:pt x="334508" y="72974"/>
                    <a:pt x="319335" y="55556"/>
                  </a:cubicBezTo>
                  <a:cubicBezTo>
                    <a:pt x="304209" y="38132"/>
                    <a:pt x="285550" y="24526"/>
                    <a:pt x="263490" y="14727"/>
                  </a:cubicBezTo>
                  <a:cubicBezTo>
                    <a:pt x="241382" y="4933"/>
                    <a:pt x="215713" y="0"/>
                    <a:pt x="186433" y="0"/>
                  </a:cubicBezTo>
                  <a:cubicBezTo>
                    <a:pt x="157163" y="0"/>
                    <a:pt x="130978" y="5053"/>
                    <a:pt x="107861" y="15082"/>
                  </a:cubicBezTo>
                  <a:cubicBezTo>
                    <a:pt x="84734" y="25153"/>
                    <a:pt x="65218" y="38526"/>
                    <a:pt x="49301" y="55165"/>
                  </a:cubicBezTo>
                  <a:cubicBezTo>
                    <a:pt x="33394" y="71843"/>
                    <a:pt x="21164" y="91361"/>
                    <a:pt x="12706" y="113674"/>
                  </a:cubicBezTo>
                  <a:cubicBezTo>
                    <a:pt x="4239" y="135997"/>
                    <a:pt x="0" y="159205"/>
                    <a:pt x="0" y="183230"/>
                  </a:cubicBezTo>
                  <a:cubicBezTo>
                    <a:pt x="0" y="210716"/>
                    <a:pt x="4505" y="235833"/>
                    <a:pt x="13487" y="258650"/>
                  </a:cubicBezTo>
                  <a:cubicBezTo>
                    <a:pt x="22460" y="281476"/>
                    <a:pt x="35547" y="300956"/>
                    <a:pt x="52787" y="317169"/>
                  </a:cubicBezTo>
                  <a:cubicBezTo>
                    <a:pt x="69999" y="333342"/>
                    <a:pt x="90926" y="345975"/>
                    <a:pt x="115576" y="355074"/>
                  </a:cubicBezTo>
                  <a:cubicBezTo>
                    <a:pt x="140237" y="364130"/>
                    <a:pt x="167973" y="368680"/>
                    <a:pt x="198777" y="368680"/>
                  </a:cubicBezTo>
                  <a:cubicBezTo>
                    <a:pt x="221904" y="368680"/>
                    <a:pt x="242440" y="366579"/>
                    <a:pt x="260432" y="362421"/>
                  </a:cubicBezTo>
                  <a:cubicBezTo>
                    <a:pt x="278425" y="358260"/>
                    <a:pt x="293941" y="353478"/>
                    <a:pt x="307038" y="348076"/>
                  </a:cubicBezTo>
                  <a:cubicBezTo>
                    <a:pt x="320116" y="342706"/>
                    <a:pt x="330784" y="337184"/>
                    <a:pt x="339014" y="331510"/>
                  </a:cubicBezTo>
                  <a:cubicBezTo>
                    <a:pt x="347205" y="325876"/>
                    <a:pt x="353396" y="321831"/>
                    <a:pt x="357511" y="319382"/>
                  </a:cubicBezTo>
                  <a:lnTo>
                    <a:pt x="312048" y="252437"/>
                  </a:lnTo>
                  <a:cubicBezTo>
                    <a:pt x="303819" y="258342"/>
                    <a:pt x="290732" y="265302"/>
                    <a:pt x="272739" y="273386"/>
                  </a:cubicBezTo>
                  <a:cubicBezTo>
                    <a:pt x="254746" y="281476"/>
                    <a:pt x="231391" y="285521"/>
                    <a:pt x="202625" y="285521"/>
                  </a:cubicBezTo>
                  <a:cubicBezTo>
                    <a:pt x="173860" y="285521"/>
                    <a:pt x="150343" y="278523"/>
                    <a:pt x="133683" y="264527"/>
                  </a:cubicBezTo>
                  <a:cubicBezTo>
                    <a:pt x="116986" y="250566"/>
                    <a:pt x="108375" y="234237"/>
                    <a:pt x="107899" y="215574"/>
                  </a:cubicBezTo>
                  <a:lnTo>
                    <a:pt x="365236" y="215574"/>
                  </a:lnTo>
                  <a:lnTo>
                    <a:pt x="365236" y="197924"/>
                  </a:lnTo>
                  <a:close/>
                  <a:moveTo>
                    <a:pt x="107861" y="147929"/>
                  </a:moveTo>
                  <a:cubicBezTo>
                    <a:pt x="107861" y="140581"/>
                    <a:pt x="109509" y="133079"/>
                    <a:pt x="112871" y="125496"/>
                  </a:cubicBezTo>
                  <a:cubicBezTo>
                    <a:pt x="116205" y="117871"/>
                    <a:pt x="121101" y="110919"/>
                    <a:pt x="127540" y="104543"/>
                  </a:cubicBezTo>
                  <a:cubicBezTo>
                    <a:pt x="133960" y="98165"/>
                    <a:pt x="142037" y="92877"/>
                    <a:pt x="151790" y="88719"/>
                  </a:cubicBezTo>
                  <a:cubicBezTo>
                    <a:pt x="161554" y="84560"/>
                    <a:pt x="172841" y="82457"/>
                    <a:pt x="185690" y="82457"/>
                  </a:cubicBezTo>
                  <a:cubicBezTo>
                    <a:pt x="198549" y="82457"/>
                    <a:pt x="209560" y="84560"/>
                    <a:pt x="218808" y="88719"/>
                  </a:cubicBezTo>
                  <a:cubicBezTo>
                    <a:pt x="228057" y="92877"/>
                    <a:pt x="235782" y="98165"/>
                    <a:pt x="241925" y="104543"/>
                  </a:cubicBezTo>
                  <a:cubicBezTo>
                    <a:pt x="248088" y="110919"/>
                    <a:pt x="252708" y="117916"/>
                    <a:pt x="255803" y="125496"/>
                  </a:cubicBezTo>
                  <a:cubicBezTo>
                    <a:pt x="258899" y="133118"/>
                    <a:pt x="260432" y="140581"/>
                    <a:pt x="260432" y="147929"/>
                  </a:cubicBezTo>
                  <a:lnTo>
                    <a:pt x="107861" y="147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1F8896C-0409-D69F-BBF5-3C1F2CDCA516}"/>
                </a:ext>
              </a:extLst>
            </p:cNvPr>
            <p:cNvSpPr/>
            <p:nvPr/>
          </p:nvSpPr>
          <p:spPr>
            <a:xfrm>
              <a:off x="10043358" y="6000842"/>
              <a:ext cx="168961" cy="264482"/>
            </a:xfrm>
            <a:custGeom>
              <a:avLst/>
              <a:gdLst>
                <a:gd name="connsiteX0" fmla="*/ 240354 w 297694"/>
                <a:gd name="connsiteY0" fmla="*/ 370511 h 462108"/>
                <a:gd name="connsiteX1" fmla="*/ 211074 w 297694"/>
                <a:gd name="connsiteY1" fmla="*/ 376033 h 462108"/>
                <a:gd name="connsiteX2" fmla="*/ 178356 w 297694"/>
                <a:gd name="connsiteY2" fmla="*/ 362421 h 462108"/>
                <a:gd name="connsiteX3" fmla="*/ 167973 w 297694"/>
                <a:gd name="connsiteY3" fmla="*/ 323775 h 462108"/>
                <a:gd name="connsiteX4" fmla="*/ 167973 w 297694"/>
                <a:gd name="connsiteY4" fmla="*/ 187665 h 462108"/>
                <a:gd name="connsiteX5" fmla="*/ 261204 w 297694"/>
                <a:gd name="connsiteY5" fmla="*/ 187665 h 462108"/>
                <a:gd name="connsiteX6" fmla="*/ 261204 w 297694"/>
                <a:gd name="connsiteY6" fmla="*/ 104508 h 462108"/>
                <a:gd name="connsiteX7" fmla="*/ 167973 w 297694"/>
                <a:gd name="connsiteY7" fmla="*/ 104508 h 462108"/>
                <a:gd name="connsiteX8" fmla="*/ 167973 w 297694"/>
                <a:gd name="connsiteY8" fmla="*/ 0 h 462108"/>
                <a:gd name="connsiteX9" fmla="*/ 57017 w 297694"/>
                <a:gd name="connsiteY9" fmla="*/ 0 h 462108"/>
                <a:gd name="connsiteX10" fmla="*/ 57017 w 297694"/>
                <a:gd name="connsiteY10" fmla="*/ 104508 h 462108"/>
                <a:gd name="connsiteX11" fmla="*/ 0 w 297694"/>
                <a:gd name="connsiteY11" fmla="*/ 104508 h 462108"/>
                <a:gd name="connsiteX12" fmla="*/ 0 w 297694"/>
                <a:gd name="connsiteY12" fmla="*/ 187665 h 462108"/>
                <a:gd name="connsiteX13" fmla="*/ 57017 w 297694"/>
                <a:gd name="connsiteY13" fmla="*/ 187665 h 462108"/>
                <a:gd name="connsiteX14" fmla="*/ 57017 w 297694"/>
                <a:gd name="connsiteY14" fmla="*/ 317908 h 462108"/>
                <a:gd name="connsiteX15" fmla="*/ 63951 w 297694"/>
                <a:gd name="connsiteY15" fmla="*/ 376769 h 462108"/>
                <a:gd name="connsiteX16" fmla="*/ 87078 w 297694"/>
                <a:gd name="connsiteY16" fmla="*/ 422022 h 462108"/>
                <a:gd name="connsiteX17" fmla="*/ 129445 w 297694"/>
                <a:gd name="connsiteY17" fmla="*/ 451456 h 462108"/>
                <a:gd name="connsiteX18" fmla="*/ 194148 w 297694"/>
                <a:gd name="connsiteY18" fmla="*/ 462109 h 462108"/>
                <a:gd name="connsiteX19" fmla="*/ 297694 w 297694"/>
                <a:gd name="connsiteY19" fmla="*/ 429721 h 462108"/>
                <a:gd name="connsiteX20" fmla="*/ 262652 w 297694"/>
                <a:gd name="connsiteY20" fmla="*/ 358105 h 462108"/>
                <a:gd name="connsiteX21" fmla="*/ 240354 w 297694"/>
                <a:gd name="connsiteY21" fmla="*/ 370511 h 46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694" h="462108">
                  <a:moveTo>
                    <a:pt x="240354" y="370511"/>
                  </a:moveTo>
                  <a:cubicBezTo>
                    <a:pt x="232124" y="374204"/>
                    <a:pt x="222371" y="376033"/>
                    <a:pt x="211074" y="376033"/>
                  </a:cubicBezTo>
                  <a:cubicBezTo>
                    <a:pt x="196186" y="376033"/>
                    <a:pt x="185290" y="371483"/>
                    <a:pt x="178356" y="362421"/>
                  </a:cubicBezTo>
                  <a:cubicBezTo>
                    <a:pt x="171412" y="353329"/>
                    <a:pt x="167973" y="340460"/>
                    <a:pt x="167973" y="323775"/>
                  </a:cubicBezTo>
                  <a:lnTo>
                    <a:pt x="167973" y="187665"/>
                  </a:lnTo>
                  <a:lnTo>
                    <a:pt x="261204" y="187665"/>
                  </a:lnTo>
                  <a:lnTo>
                    <a:pt x="261204" y="104508"/>
                  </a:lnTo>
                  <a:lnTo>
                    <a:pt x="167973" y="104508"/>
                  </a:lnTo>
                  <a:lnTo>
                    <a:pt x="167973" y="0"/>
                  </a:lnTo>
                  <a:lnTo>
                    <a:pt x="57017" y="0"/>
                  </a:lnTo>
                  <a:lnTo>
                    <a:pt x="57017" y="104508"/>
                  </a:lnTo>
                  <a:lnTo>
                    <a:pt x="0" y="104508"/>
                  </a:lnTo>
                  <a:lnTo>
                    <a:pt x="0" y="187665"/>
                  </a:lnTo>
                  <a:lnTo>
                    <a:pt x="57017" y="187665"/>
                  </a:lnTo>
                  <a:lnTo>
                    <a:pt x="57017" y="317908"/>
                  </a:lnTo>
                  <a:cubicBezTo>
                    <a:pt x="57017" y="339481"/>
                    <a:pt x="59331" y="359122"/>
                    <a:pt x="63951" y="376769"/>
                  </a:cubicBezTo>
                  <a:cubicBezTo>
                    <a:pt x="68570" y="394420"/>
                    <a:pt x="76257" y="409503"/>
                    <a:pt x="87078" y="422022"/>
                  </a:cubicBezTo>
                  <a:cubicBezTo>
                    <a:pt x="97850" y="434542"/>
                    <a:pt x="111957" y="444338"/>
                    <a:pt x="129445" y="451456"/>
                  </a:cubicBezTo>
                  <a:cubicBezTo>
                    <a:pt x="146875" y="458567"/>
                    <a:pt x="168478" y="462109"/>
                    <a:pt x="194148" y="462109"/>
                  </a:cubicBezTo>
                  <a:cubicBezTo>
                    <a:pt x="231181" y="462109"/>
                    <a:pt x="265671" y="451259"/>
                    <a:pt x="297694" y="429721"/>
                  </a:cubicBezTo>
                  <a:lnTo>
                    <a:pt x="262652" y="358105"/>
                  </a:lnTo>
                  <a:cubicBezTo>
                    <a:pt x="255680" y="362812"/>
                    <a:pt x="248269" y="366935"/>
                    <a:pt x="240354" y="3705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201E0BB-83C5-F248-81B6-C1EAE7CF1D6E}"/>
                </a:ext>
              </a:extLst>
            </p:cNvPr>
            <p:cNvSpPr/>
            <p:nvPr/>
          </p:nvSpPr>
          <p:spPr>
            <a:xfrm>
              <a:off x="10229603" y="6056003"/>
              <a:ext cx="331922" cy="202201"/>
            </a:xfrm>
            <a:custGeom>
              <a:avLst/>
              <a:gdLst>
                <a:gd name="connsiteX0" fmla="*/ 442274 w 584815"/>
                <a:gd name="connsiteY0" fmla="*/ 0 h 353290"/>
                <a:gd name="connsiteX1" fmla="*/ 442236 w 584815"/>
                <a:gd name="connsiteY1" fmla="*/ 39 h 353290"/>
                <a:gd name="connsiteX2" fmla="*/ 375609 w 584815"/>
                <a:gd name="connsiteY2" fmla="*/ 12558 h 353290"/>
                <a:gd name="connsiteX3" fmla="*/ 321288 w 584815"/>
                <a:gd name="connsiteY3" fmla="*/ 47860 h 353290"/>
                <a:gd name="connsiteX4" fmla="*/ 305505 w 584815"/>
                <a:gd name="connsiteY4" fmla="*/ 31301 h 353290"/>
                <a:gd name="connsiteX5" fmla="*/ 283159 w 584815"/>
                <a:gd name="connsiteY5" fmla="*/ 15864 h 353290"/>
                <a:gd name="connsiteX6" fmla="*/ 253489 w 584815"/>
                <a:gd name="connsiteY6" fmla="*/ 4475 h 353290"/>
                <a:gd name="connsiteX7" fmla="*/ 214970 w 584815"/>
                <a:gd name="connsiteY7" fmla="*/ 39 h 353290"/>
                <a:gd name="connsiteX8" fmla="*/ 153314 w 584815"/>
                <a:gd name="connsiteY8" fmla="*/ 13298 h 353290"/>
                <a:gd name="connsiteX9" fmla="*/ 110166 w 584815"/>
                <a:gd name="connsiteY9" fmla="*/ 46419 h 353290"/>
                <a:gd name="connsiteX10" fmla="*/ 106328 w 584815"/>
                <a:gd name="connsiteY10" fmla="*/ 8168 h 353290"/>
                <a:gd name="connsiteX11" fmla="*/ 0 w 584815"/>
                <a:gd name="connsiteY11" fmla="*/ 8168 h 353290"/>
                <a:gd name="connsiteX12" fmla="*/ 0 w 584815"/>
                <a:gd name="connsiteY12" fmla="*/ 353291 h 353290"/>
                <a:gd name="connsiteX13" fmla="*/ 110947 w 584815"/>
                <a:gd name="connsiteY13" fmla="*/ 353291 h 353290"/>
                <a:gd name="connsiteX14" fmla="*/ 110947 w 584815"/>
                <a:gd name="connsiteY14" fmla="*/ 167841 h 353290"/>
                <a:gd name="connsiteX15" fmla="*/ 130578 w 584815"/>
                <a:gd name="connsiteY15" fmla="*/ 113367 h 353290"/>
                <a:gd name="connsiteX16" fmla="*/ 181813 w 584815"/>
                <a:gd name="connsiteY16" fmla="*/ 92027 h 353290"/>
                <a:gd name="connsiteX17" fmla="*/ 224561 w 584815"/>
                <a:gd name="connsiteY17" fmla="*/ 108938 h 353290"/>
                <a:gd name="connsiteX18" fmla="*/ 238839 w 584815"/>
                <a:gd name="connsiteY18" fmla="*/ 156758 h 353290"/>
                <a:gd name="connsiteX19" fmla="*/ 238839 w 584815"/>
                <a:gd name="connsiteY19" fmla="*/ 353245 h 353290"/>
                <a:gd name="connsiteX20" fmla="*/ 345948 w 584815"/>
                <a:gd name="connsiteY20" fmla="*/ 353245 h 353290"/>
                <a:gd name="connsiteX21" fmla="*/ 345948 w 584815"/>
                <a:gd name="connsiteY21" fmla="*/ 167796 h 353290"/>
                <a:gd name="connsiteX22" fmla="*/ 365227 w 584815"/>
                <a:gd name="connsiteY22" fmla="*/ 113329 h 353290"/>
                <a:gd name="connsiteX23" fmla="*/ 416842 w 584815"/>
                <a:gd name="connsiteY23" fmla="*/ 91988 h 353290"/>
                <a:gd name="connsiteX24" fmla="*/ 459600 w 584815"/>
                <a:gd name="connsiteY24" fmla="*/ 108898 h 353290"/>
                <a:gd name="connsiteX25" fmla="*/ 473869 w 584815"/>
                <a:gd name="connsiteY25" fmla="*/ 156720 h 353290"/>
                <a:gd name="connsiteX26" fmla="*/ 473869 w 584815"/>
                <a:gd name="connsiteY26" fmla="*/ 353209 h 353290"/>
                <a:gd name="connsiteX27" fmla="*/ 584816 w 584815"/>
                <a:gd name="connsiteY27" fmla="*/ 353209 h 353290"/>
                <a:gd name="connsiteX28" fmla="*/ 584816 w 584815"/>
                <a:gd name="connsiteY28" fmla="*/ 139809 h 353290"/>
                <a:gd name="connsiteX29" fmla="*/ 548211 w 584815"/>
                <a:gd name="connsiteY29" fmla="*/ 37517 h 353290"/>
                <a:gd name="connsiteX30" fmla="*/ 442274 w 584815"/>
                <a:gd name="connsiteY30" fmla="*/ 0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4815" h="353290">
                  <a:moveTo>
                    <a:pt x="442274" y="0"/>
                  </a:moveTo>
                  <a:lnTo>
                    <a:pt x="442236" y="39"/>
                  </a:lnTo>
                  <a:cubicBezTo>
                    <a:pt x="419109" y="39"/>
                    <a:pt x="396897" y="4204"/>
                    <a:pt x="375609" y="12558"/>
                  </a:cubicBezTo>
                  <a:cubicBezTo>
                    <a:pt x="354292" y="20914"/>
                    <a:pt x="336175" y="32658"/>
                    <a:pt x="321288" y="47860"/>
                  </a:cubicBezTo>
                  <a:cubicBezTo>
                    <a:pt x="317173" y="42458"/>
                    <a:pt x="311925" y="36936"/>
                    <a:pt x="305505" y="31301"/>
                  </a:cubicBezTo>
                  <a:cubicBezTo>
                    <a:pt x="299066" y="25660"/>
                    <a:pt x="291627" y="20529"/>
                    <a:pt x="283159" y="15864"/>
                  </a:cubicBezTo>
                  <a:cubicBezTo>
                    <a:pt x="274691" y="11195"/>
                    <a:pt x="264776" y="7382"/>
                    <a:pt x="253489" y="4475"/>
                  </a:cubicBezTo>
                  <a:cubicBezTo>
                    <a:pt x="242202" y="1515"/>
                    <a:pt x="229352" y="39"/>
                    <a:pt x="214970" y="39"/>
                  </a:cubicBezTo>
                  <a:cubicBezTo>
                    <a:pt x="191338" y="39"/>
                    <a:pt x="170793" y="4475"/>
                    <a:pt x="153314" y="13298"/>
                  </a:cubicBezTo>
                  <a:cubicBezTo>
                    <a:pt x="135836" y="22119"/>
                    <a:pt x="121453" y="33162"/>
                    <a:pt x="110166" y="46419"/>
                  </a:cubicBezTo>
                  <a:lnTo>
                    <a:pt x="106328" y="8168"/>
                  </a:lnTo>
                  <a:lnTo>
                    <a:pt x="0" y="8168"/>
                  </a:lnTo>
                  <a:lnTo>
                    <a:pt x="0" y="353291"/>
                  </a:lnTo>
                  <a:lnTo>
                    <a:pt x="110947" y="353291"/>
                  </a:lnTo>
                  <a:lnTo>
                    <a:pt x="110947" y="167841"/>
                  </a:lnTo>
                  <a:cubicBezTo>
                    <a:pt x="110947" y="145754"/>
                    <a:pt x="117500" y="127642"/>
                    <a:pt x="130578" y="113367"/>
                  </a:cubicBezTo>
                  <a:cubicBezTo>
                    <a:pt x="143675" y="99138"/>
                    <a:pt x="160763" y="92027"/>
                    <a:pt x="181813" y="92027"/>
                  </a:cubicBezTo>
                  <a:cubicBezTo>
                    <a:pt x="200816" y="92027"/>
                    <a:pt x="215046" y="97662"/>
                    <a:pt x="224561" y="108938"/>
                  </a:cubicBezTo>
                  <a:cubicBezTo>
                    <a:pt x="234048" y="120213"/>
                    <a:pt x="238839" y="136155"/>
                    <a:pt x="238839" y="156758"/>
                  </a:cubicBezTo>
                  <a:lnTo>
                    <a:pt x="238839" y="353245"/>
                  </a:lnTo>
                  <a:lnTo>
                    <a:pt x="345948" y="353245"/>
                  </a:lnTo>
                  <a:lnTo>
                    <a:pt x="345948" y="167796"/>
                  </a:lnTo>
                  <a:cubicBezTo>
                    <a:pt x="345948" y="145716"/>
                    <a:pt x="352368" y="127597"/>
                    <a:pt x="365227" y="113329"/>
                  </a:cubicBezTo>
                  <a:cubicBezTo>
                    <a:pt x="378038" y="99099"/>
                    <a:pt x="395288" y="91988"/>
                    <a:pt x="416842" y="91988"/>
                  </a:cubicBezTo>
                  <a:cubicBezTo>
                    <a:pt x="435854" y="91988"/>
                    <a:pt x="450075" y="97623"/>
                    <a:pt x="459600" y="108898"/>
                  </a:cubicBezTo>
                  <a:cubicBezTo>
                    <a:pt x="469078" y="120172"/>
                    <a:pt x="473869" y="136110"/>
                    <a:pt x="473869" y="156720"/>
                  </a:cubicBezTo>
                  <a:lnTo>
                    <a:pt x="473869" y="353209"/>
                  </a:lnTo>
                  <a:lnTo>
                    <a:pt x="584816" y="353209"/>
                  </a:lnTo>
                  <a:lnTo>
                    <a:pt x="584816" y="139809"/>
                  </a:lnTo>
                  <a:cubicBezTo>
                    <a:pt x="584816" y="96650"/>
                    <a:pt x="572586" y="62558"/>
                    <a:pt x="548211" y="37517"/>
                  </a:cubicBezTo>
                  <a:cubicBezTo>
                    <a:pt x="523799" y="12520"/>
                    <a:pt x="488480" y="0"/>
                    <a:pt x="44227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B889F4-74E7-162C-D003-8059A52277F3}"/>
                </a:ext>
              </a:extLst>
            </p:cNvPr>
            <p:cNvSpPr/>
            <p:nvPr/>
          </p:nvSpPr>
          <p:spPr>
            <a:xfrm>
              <a:off x="9830414" y="5977279"/>
              <a:ext cx="201165" cy="281510"/>
            </a:xfrm>
            <a:custGeom>
              <a:avLst/>
              <a:gdLst>
                <a:gd name="connsiteX0" fmla="*/ 216969 w 354433"/>
                <a:gd name="connsiteY0" fmla="*/ 137809 h 491861"/>
                <a:gd name="connsiteX1" fmla="*/ 216969 w 354433"/>
                <a:gd name="connsiteY1" fmla="*/ 137889 h 491861"/>
                <a:gd name="connsiteX2" fmla="*/ 157495 w 354433"/>
                <a:gd name="connsiteY2" fmla="*/ 148562 h 491861"/>
                <a:gd name="connsiteX3" fmla="*/ 110403 w 354433"/>
                <a:gd name="connsiteY3" fmla="*/ 179191 h 491861"/>
                <a:gd name="connsiteX4" fmla="*/ 110403 w 354433"/>
                <a:gd name="connsiteY4" fmla="*/ 0 h 491861"/>
                <a:gd name="connsiteX5" fmla="*/ 0 w 354433"/>
                <a:gd name="connsiteY5" fmla="*/ 0 h 491861"/>
                <a:gd name="connsiteX6" fmla="*/ 0 w 354433"/>
                <a:gd name="connsiteY6" fmla="*/ 491862 h 491861"/>
                <a:gd name="connsiteX7" fmla="*/ 111184 w 354433"/>
                <a:gd name="connsiteY7" fmla="*/ 491862 h 491861"/>
                <a:gd name="connsiteX8" fmla="*/ 111184 w 354433"/>
                <a:gd name="connsiteY8" fmla="*/ 306012 h 491861"/>
                <a:gd name="connsiteX9" fmla="*/ 115823 w 354433"/>
                <a:gd name="connsiteY9" fmla="*/ 276865 h 491861"/>
                <a:gd name="connsiteX10" fmla="*/ 129730 w 354433"/>
                <a:gd name="connsiteY10" fmla="*/ 252905 h 491861"/>
                <a:gd name="connsiteX11" fmla="*/ 152904 w 354433"/>
                <a:gd name="connsiteY11" fmla="*/ 236307 h 491861"/>
                <a:gd name="connsiteX12" fmla="*/ 184565 w 354433"/>
                <a:gd name="connsiteY12" fmla="*/ 230036 h 491861"/>
                <a:gd name="connsiteX13" fmla="*/ 227808 w 354433"/>
                <a:gd name="connsiteY13" fmla="*/ 246979 h 491861"/>
                <a:gd name="connsiteX14" fmla="*/ 244030 w 354433"/>
                <a:gd name="connsiteY14" fmla="*/ 294167 h 491861"/>
                <a:gd name="connsiteX15" fmla="*/ 244030 w 354433"/>
                <a:gd name="connsiteY15" fmla="*/ 491823 h 491861"/>
                <a:gd name="connsiteX16" fmla="*/ 354434 w 354433"/>
                <a:gd name="connsiteY16" fmla="*/ 491823 h 491861"/>
                <a:gd name="connsiteX17" fmla="*/ 354434 w 354433"/>
                <a:gd name="connsiteY17" fmla="*/ 277957 h 491861"/>
                <a:gd name="connsiteX18" fmla="*/ 316962 w 354433"/>
                <a:gd name="connsiteY18" fmla="*/ 173230 h 491861"/>
                <a:gd name="connsiteX19" fmla="*/ 216969 w 354433"/>
                <a:gd name="connsiteY19" fmla="*/ 137809 h 4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433" h="491861">
                  <a:moveTo>
                    <a:pt x="216969" y="137809"/>
                  </a:moveTo>
                  <a:lnTo>
                    <a:pt x="216969" y="137889"/>
                  </a:lnTo>
                  <a:cubicBezTo>
                    <a:pt x="196900" y="137889"/>
                    <a:pt x="177059" y="141473"/>
                    <a:pt x="157495" y="148562"/>
                  </a:cubicBezTo>
                  <a:cubicBezTo>
                    <a:pt x="137940" y="155692"/>
                    <a:pt x="122224" y="165902"/>
                    <a:pt x="110403" y="179191"/>
                  </a:cubicBezTo>
                  <a:lnTo>
                    <a:pt x="110403" y="0"/>
                  </a:lnTo>
                  <a:lnTo>
                    <a:pt x="0" y="0"/>
                  </a:lnTo>
                  <a:lnTo>
                    <a:pt x="0" y="491862"/>
                  </a:lnTo>
                  <a:lnTo>
                    <a:pt x="111184" y="491862"/>
                  </a:lnTo>
                  <a:lnTo>
                    <a:pt x="111184" y="306012"/>
                  </a:lnTo>
                  <a:cubicBezTo>
                    <a:pt x="111184" y="295689"/>
                    <a:pt x="112718" y="285983"/>
                    <a:pt x="115823" y="276865"/>
                  </a:cubicBezTo>
                  <a:cubicBezTo>
                    <a:pt x="118928" y="267789"/>
                    <a:pt x="123557" y="259800"/>
                    <a:pt x="129730" y="252905"/>
                  </a:cubicBezTo>
                  <a:cubicBezTo>
                    <a:pt x="135892" y="246051"/>
                    <a:pt x="143626" y="240479"/>
                    <a:pt x="152904" y="236307"/>
                  </a:cubicBezTo>
                  <a:cubicBezTo>
                    <a:pt x="162172" y="232136"/>
                    <a:pt x="172735" y="230036"/>
                    <a:pt x="184565" y="230036"/>
                  </a:cubicBezTo>
                  <a:cubicBezTo>
                    <a:pt x="202586" y="230036"/>
                    <a:pt x="217007" y="235683"/>
                    <a:pt x="227808" y="246979"/>
                  </a:cubicBezTo>
                  <a:cubicBezTo>
                    <a:pt x="238610" y="258281"/>
                    <a:pt x="244030" y="274019"/>
                    <a:pt x="244030" y="294167"/>
                  </a:cubicBezTo>
                  <a:lnTo>
                    <a:pt x="244030" y="491823"/>
                  </a:lnTo>
                  <a:lnTo>
                    <a:pt x="354434" y="491823"/>
                  </a:lnTo>
                  <a:lnTo>
                    <a:pt x="354434" y="277957"/>
                  </a:lnTo>
                  <a:cubicBezTo>
                    <a:pt x="354434" y="231745"/>
                    <a:pt x="341937" y="196835"/>
                    <a:pt x="316962" y="173230"/>
                  </a:cubicBezTo>
                  <a:cubicBezTo>
                    <a:pt x="291988" y="149615"/>
                    <a:pt x="258679" y="137809"/>
                    <a:pt x="216969" y="137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852F697-840A-695F-435F-25167817C6AB}"/>
                </a:ext>
              </a:extLst>
            </p:cNvPr>
            <p:cNvSpPr/>
            <p:nvPr userDrawn="1"/>
          </p:nvSpPr>
          <p:spPr>
            <a:xfrm>
              <a:off x="11293319" y="5895063"/>
              <a:ext cx="277099" cy="282315"/>
            </a:xfrm>
            <a:custGeom>
              <a:avLst/>
              <a:gdLst>
                <a:gd name="connsiteX0" fmla="*/ 473402 w 488222"/>
                <a:gd name="connsiteY0" fmla="*/ 191402 h 493267"/>
                <a:gd name="connsiteX1" fmla="*/ 244107 w 488222"/>
                <a:gd name="connsiteY1" fmla="*/ 0 h 493267"/>
                <a:gd name="connsiteX2" fmla="*/ 14821 w 488222"/>
                <a:gd name="connsiteY2" fmla="*/ 191402 h 493267"/>
                <a:gd name="connsiteX3" fmla="*/ 0 w 488222"/>
                <a:gd name="connsiteY3" fmla="*/ 226683 h 493267"/>
                <a:gd name="connsiteX4" fmla="*/ 0 w 488222"/>
                <a:gd name="connsiteY4" fmla="*/ 442607 h 493267"/>
                <a:gd name="connsiteX5" fmla="*/ 14916 w 488222"/>
                <a:gd name="connsiteY5" fmla="*/ 478438 h 493267"/>
                <a:gd name="connsiteX6" fmla="*/ 50968 w 488222"/>
                <a:gd name="connsiteY6" fmla="*/ 493268 h 493267"/>
                <a:gd name="connsiteX7" fmla="*/ 147704 w 488222"/>
                <a:gd name="connsiteY7" fmla="*/ 493268 h 493267"/>
                <a:gd name="connsiteX8" fmla="*/ 244049 w 488222"/>
                <a:gd name="connsiteY8" fmla="*/ 412333 h 493267"/>
                <a:gd name="connsiteX9" fmla="*/ 244107 w 488222"/>
                <a:gd name="connsiteY9" fmla="*/ 412398 h 493267"/>
                <a:gd name="connsiteX10" fmla="*/ 244173 w 488222"/>
                <a:gd name="connsiteY10" fmla="*/ 412333 h 493267"/>
                <a:gd name="connsiteX11" fmla="*/ 340519 w 488222"/>
                <a:gd name="connsiteY11" fmla="*/ 493268 h 493267"/>
                <a:gd name="connsiteX12" fmla="*/ 437245 w 488222"/>
                <a:gd name="connsiteY12" fmla="*/ 493268 h 493267"/>
                <a:gd name="connsiteX13" fmla="*/ 473307 w 488222"/>
                <a:gd name="connsiteY13" fmla="*/ 478438 h 493267"/>
                <a:gd name="connsiteX14" fmla="*/ 488223 w 488222"/>
                <a:gd name="connsiteY14" fmla="*/ 442607 h 493267"/>
                <a:gd name="connsiteX15" fmla="*/ 488223 w 488222"/>
                <a:gd name="connsiteY15" fmla="*/ 226683 h 493267"/>
                <a:gd name="connsiteX16" fmla="*/ 473402 w 488222"/>
                <a:gd name="connsiteY16" fmla="*/ 191402 h 493267"/>
                <a:gd name="connsiteX17" fmla="*/ 361979 w 488222"/>
                <a:gd name="connsiteY17" fmla="*/ 434755 h 493267"/>
                <a:gd name="connsiteX18" fmla="*/ 361979 w 488222"/>
                <a:gd name="connsiteY18" fmla="*/ 434723 h 493267"/>
                <a:gd name="connsiteX19" fmla="*/ 244211 w 488222"/>
                <a:gd name="connsiteY19" fmla="*/ 335825 h 493267"/>
                <a:gd name="connsiteX20" fmla="*/ 244107 w 488222"/>
                <a:gd name="connsiteY20" fmla="*/ 335921 h 493267"/>
                <a:gd name="connsiteX21" fmla="*/ 244011 w 488222"/>
                <a:gd name="connsiteY21" fmla="*/ 335825 h 493267"/>
                <a:gd name="connsiteX22" fmla="*/ 126235 w 488222"/>
                <a:gd name="connsiteY22" fmla="*/ 434723 h 493267"/>
                <a:gd name="connsiteX23" fmla="*/ 126235 w 488222"/>
                <a:gd name="connsiteY23" fmla="*/ 434755 h 493267"/>
                <a:gd name="connsiteX24" fmla="*/ 58912 w 488222"/>
                <a:gd name="connsiteY24" fmla="*/ 434755 h 493267"/>
                <a:gd name="connsiteX25" fmla="*/ 59141 w 488222"/>
                <a:gd name="connsiteY25" fmla="*/ 230496 h 493267"/>
                <a:gd name="connsiteX26" fmla="*/ 244107 w 488222"/>
                <a:gd name="connsiteY26" fmla="*/ 76283 h 493267"/>
                <a:gd name="connsiteX27" fmla="*/ 429073 w 488222"/>
                <a:gd name="connsiteY27" fmla="*/ 230496 h 493267"/>
                <a:gd name="connsiteX28" fmla="*/ 429301 w 488222"/>
                <a:gd name="connsiteY28" fmla="*/ 434755 h 493267"/>
                <a:gd name="connsiteX29" fmla="*/ 361979 w 488222"/>
                <a:gd name="connsiteY29" fmla="*/ 434755 h 49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222" h="493267">
                  <a:moveTo>
                    <a:pt x="473402" y="191402"/>
                  </a:moveTo>
                  <a:lnTo>
                    <a:pt x="244107" y="0"/>
                  </a:lnTo>
                  <a:lnTo>
                    <a:pt x="14821" y="191402"/>
                  </a:lnTo>
                  <a:cubicBezTo>
                    <a:pt x="5467" y="200868"/>
                    <a:pt x="0" y="213404"/>
                    <a:pt x="0" y="226683"/>
                  </a:cubicBezTo>
                  <a:lnTo>
                    <a:pt x="0" y="442607"/>
                  </a:lnTo>
                  <a:cubicBezTo>
                    <a:pt x="0" y="456112"/>
                    <a:pt x="5277" y="468874"/>
                    <a:pt x="14916" y="478438"/>
                  </a:cubicBezTo>
                  <a:cubicBezTo>
                    <a:pt x="24555" y="488001"/>
                    <a:pt x="37319" y="493268"/>
                    <a:pt x="50968" y="493268"/>
                  </a:cubicBezTo>
                  <a:lnTo>
                    <a:pt x="147704" y="493268"/>
                  </a:lnTo>
                  <a:lnTo>
                    <a:pt x="244049" y="412333"/>
                  </a:lnTo>
                  <a:lnTo>
                    <a:pt x="244107" y="412398"/>
                  </a:lnTo>
                  <a:lnTo>
                    <a:pt x="244173" y="412333"/>
                  </a:lnTo>
                  <a:lnTo>
                    <a:pt x="340519" y="493268"/>
                  </a:lnTo>
                  <a:lnTo>
                    <a:pt x="437245" y="493268"/>
                  </a:lnTo>
                  <a:cubicBezTo>
                    <a:pt x="450894" y="493268"/>
                    <a:pt x="463667" y="488001"/>
                    <a:pt x="473307" y="478438"/>
                  </a:cubicBezTo>
                  <a:cubicBezTo>
                    <a:pt x="482946" y="468874"/>
                    <a:pt x="488223" y="456112"/>
                    <a:pt x="488223" y="442607"/>
                  </a:cubicBezTo>
                  <a:lnTo>
                    <a:pt x="488223" y="226683"/>
                  </a:lnTo>
                  <a:cubicBezTo>
                    <a:pt x="488223" y="213404"/>
                    <a:pt x="482746" y="200868"/>
                    <a:pt x="473402" y="191402"/>
                  </a:cubicBezTo>
                  <a:close/>
                  <a:moveTo>
                    <a:pt x="361979" y="434755"/>
                  </a:moveTo>
                  <a:lnTo>
                    <a:pt x="361979" y="434723"/>
                  </a:lnTo>
                  <a:lnTo>
                    <a:pt x="244211" y="335825"/>
                  </a:lnTo>
                  <a:lnTo>
                    <a:pt x="244107" y="335921"/>
                  </a:lnTo>
                  <a:lnTo>
                    <a:pt x="244011" y="335825"/>
                  </a:lnTo>
                  <a:lnTo>
                    <a:pt x="126235" y="434723"/>
                  </a:lnTo>
                  <a:lnTo>
                    <a:pt x="126235" y="434755"/>
                  </a:lnTo>
                  <a:lnTo>
                    <a:pt x="58912" y="434755"/>
                  </a:lnTo>
                  <a:lnTo>
                    <a:pt x="59141" y="230496"/>
                  </a:lnTo>
                  <a:lnTo>
                    <a:pt x="244107" y="76283"/>
                  </a:lnTo>
                  <a:lnTo>
                    <a:pt x="429073" y="230496"/>
                  </a:lnTo>
                  <a:lnTo>
                    <a:pt x="429301" y="434755"/>
                  </a:lnTo>
                  <a:lnTo>
                    <a:pt x="361979" y="43475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3703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35B5D3-7EB1-155F-3E96-6B02C6C779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chemeClr val="bg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D8228-99C4-321F-4F83-A7B8768D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75" y="-39637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AA02B-E812-830A-63E5-3D2F513D3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320" y="-3488719"/>
            <a:ext cx="10515600" cy="4351338"/>
          </a:xfr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</a:defRPr>
            </a:lvl1pPr>
            <a:lvl2pPr>
              <a:defRPr>
                <a:latin typeface="Effra" panose="020B0603020203020204" pitchFamily="34" charset="0"/>
                <a:cs typeface="Effra" panose="020B0603020203020204" pitchFamily="34" charset="0"/>
              </a:defRPr>
            </a:lvl2pPr>
            <a:lvl3pPr>
              <a:defRPr>
                <a:latin typeface="Effra" panose="020B0603020203020204" pitchFamily="34" charset="0"/>
                <a:cs typeface="Effra" panose="020B0603020203020204" pitchFamily="34" charset="0"/>
              </a:defRPr>
            </a:lvl3pPr>
            <a:lvl4pPr>
              <a:defRPr>
                <a:latin typeface="Effra" panose="020B0603020203020204" pitchFamily="34" charset="0"/>
                <a:cs typeface="Effra" panose="020B0603020203020204" pitchFamily="34" charset="0"/>
              </a:defRPr>
            </a:lvl4pPr>
            <a:lvl5pPr>
              <a:defRPr>
                <a:latin typeface="Effra" panose="020B0603020203020204" pitchFamily="34" charset="0"/>
                <a:cs typeface="Effra" panose="020B06030202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EF676CA-3F4C-4272-5F40-215BFA11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5" y="6288975"/>
            <a:ext cx="2592388" cy="365125"/>
          </a:xfrm>
        </p:spPr>
        <p:txBody>
          <a:bodyPr/>
          <a:lstStyle>
            <a:lvl1pPr>
              <a:defRPr>
                <a:solidFill>
                  <a:srgbClr val="000433"/>
                </a:solidFill>
              </a:defRPr>
            </a:lvl1pPr>
          </a:lstStyle>
          <a:p>
            <a:fld id="{D471645C-3FE4-114B-A24F-5BD99A1B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1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86237F-5AEA-242E-D0F8-2C3BEAD005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1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F9F9-5917-6BFB-8FAC-48E8AC43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11218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86237F-5AEA-242E-D0F8-2C3BEAD005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1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F9F9-5917-6BFB-8FAC-48E8AC43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3810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F967F-747F-4D1B-55F6-9D125C0029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1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3252AC-0F2B-1AB4-F49A-5A2D37B5AC0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76261" y="1384240"/>
            <a:ext cx="11444264" cy="4403725"/>
          </a:xfrm>
        </p:spPr>
        <p:txBody>
          <a:bodyPr anchor="t">
            <a:normAutofit/>
          </a:bodyPr>
          <a:lstStyle>
            <a:lvl1pPr marL="742950" indent="-742950">
              <a:buFont typeface="+mj-lt"/>
              <a:buAutoNum type="arabicPeriod"/>
              <a:defRPr sz="2400" b="0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447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F967F-747F-4D1B-55F6-9D125C0029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1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3252AC-0F2B-1AB4-F49A-5A2D37B5AC0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76261" y="1384240"/>
            <a:ext cx="11444264" cy="4403725"/>
          </a:xfrm>
        </p:spPr>
        <p:txBody>
          <a:bodyPr anchor="t">
            <a:normAutofit/>
          </a:bodyPr>
          <a:lstStyle>
            <a:lvl1pPr marL="742950" indent="-742950">
              <a:buFont typeface="+mj-lt"/>
              <a:buAutoNum type="arabicPeriod"/>
              <a:defRPr sz="2400" b="0" i="0" spc="-80" baseline="0">
                <a:solidFill>
                  <a:srgbClr val="000433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5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F9F9-5917-6BFB-8FAC-48E8AC43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989138"/>
            <a:ext cx="55359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989144"/>
            <a:ext cx="5540352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CF41565-0C80-B268-5A41-015F5ECAE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"/>
            <a:ext cx="5916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67717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F9F9-5917-6BFB-8FAC-48E8AC43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989138"/>
            <a:ext cx="5535913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989144"/>
            <a:ext cx="5540352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CF41565-0C80-B268-5A41-015F5ECAE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"/>
            <a:ext cx="5916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8CAE-E1E9-6FC9-38F5-47BEFE1BA42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4102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048222-815E-B170-88D5-86D8C8BECE53}"/>
              </a:ext>
            </a:extLst>
          </p:cNvPr>
          <p:cNvSpPr/>
          <p:nvPr userDrawn="1"/>
        </p:nvSpPr>
        <p:spPr>
          <a:xfrm>
            <a:off x="372269" y="333375"/>
            <a:ext cx="5544344" cy="6156325"/>
          </a:xfrm>
          <a:prstGeom prst="roundRect">
            <a:avLst>
              <a:gd name="adj" fmla="val 2330"/>
            </a:avLst>
          </a:prstGeom>
          <a:solidFill>
            <a:srgbClr val="000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7920" y="989144"/>
            <a:ext cx="4820773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D24E001-A7C7-3CEF-C613-4DD086BF6C7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5613" y="1999213"/>
            <a:ext cx="4822782" cy="3684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Third level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5DF005-F56A-8949-A4CD-517669A6588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7622" y="5920675"/>
            <a:ext cx="4820773" cy="250148"/>
          </a:xfrm>
        </p:spPr>
        <p:txBody>
          <a:bodyPr anchor="b">
            <a:normAutofit/>
          </a:bodyPr>
          <a:lstStyle>
            <a:lvl1pPr marL="0" indent="0">
              <a:buNone/>
              <a:defRPr sz="800" b="0" spc="0" baseline="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source…</a:t>
            </a:r>
          </a:p>
        </p:txBody>
      </p:sp>
    </p:spTree>
    <p:extLst>
      <p:ext uri="{BB962C8B-B14F-4D97-AF65-F5344CB8AC3E}">
        <p14:creationId xmlns:p14="http://schemas.microsoft.com/office/powerpoint/2010/main" val="2574872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048222-815E-B170-88D5-86D8C8BECE53}"/>
              </a:ext>
            </a:extLst>
          </p:cNvPr>
          <p:cNvSpPr/>
          <p:nvPr userDrawn="1"/>
        </p:nvSpPr>
        <p:spPr>
          <a:xfrm>
            <a:off x="372269" y="333375"/>
            <a:ext cx="5544344" cy="6156325"/>
          </a:xfrm>
          <a:prstGeom prst="roundRect">
            <a:avLst>
              <a:gd name="adj" fmla="val 23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7920" y="989144"/>
            <a:ext cx="4820773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D24E001-A7C7-3CEF-C613-4DD086BF6C7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5613" y="1999213"/>
            <a:ext cx="4822782" cy="36845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</a:lstStyle>
          <a:p>
            <a:pPr lvl="0"/>
            <a:r>
              <a:rPr lang="en-GB"/>
              <a:t>Third level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5DF005-F56A-8949-A4CD-517669A6588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7622" y="5920675"/>
            <a:ext cx="4820773" cy="250148"/>
          </a:xfrm>
        </p:spPr>
        <p:txBody>
          <a:bodyPr anchor="b">
            <a:normAutofit/>
          </a:bodyPr>
          <a:lstStyle>
            <a:lvl1pPr marL="0" indent="0">
              <a:buNone/>
              <a:defRPr sz="800" b="0" spc="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source…</a:t>
            </a:r>
          </a:p>
        </p:txBody>
      </p:sp>
    </p:spTree>
    <p:extLst>
      <p:ext uri="{BB962C8B-B14F-4D97-AF65-F5344CB8AC3E}">
        <p14:creationId xmlns:p14="http://schemas.microsoft.com/office/powerpoint/2010/main" val="954418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2477387"/>
            <a:ext cx="5535913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5540352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660F6-CBEC-13E9-2A46-3125F7FCF4DE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999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Title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12" y="707147"/>
            <a:ext cx="7518613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6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A3BD7-6876-3A39-2D67-1E7F74CAE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12" y="3608388"/>
            <a:ext cx="75186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2060B0-C248-3C32-BFC1-4C47960B146A}"/>
              </a:ext>
            </a:extLst>
          </p:cNvPr>
          <p:cNvSpPr/>
          <p:nvPr userDrawn="1"/>
        </p:nvSpPr>
        <p:spPr>
          <a:xfrm>
            <a:off x="8268418" y="1"/>
            <a:ext cx="6787858" cy="6858000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137499-DC78-B723-389F-E4BF577BD774}"/>
              </a:ext>
            </a:extLst>
          </p:cNvPr>
          <p:cNvGrpSpPr/>
          <p:nvPr userDrawn="1"/>
        </p:nvGrpSpPr>
        <p:grpSpPr>
          <a:xfrm>
            <a:off x="371475" y="5974447"/>
            <a:ext cx="2332172" cy="589036"/>
            <a:chOff x="9346007" y="5758438"/>
            <a:chExt cx="2332172" cy="58903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3C5321-3F8E-125A-C8F3-4363B9E680A1}"/>
                </a:ext>
              </a:extLst>
            </p:cNvPr>
            <p:cNvSpPr/>
            <p:nvPr/>
          </p:nvSpPr>
          <p:spPr>
            <a:xfrm>
              <a:off x="9707939" y="6056448"/>
              <a:ext cx="20" cy="5407"/>
            </a:xfrm>
            <a:custGeom>
              <a:avLst/>
              <a:gdLst>
                <a:gd name="connsiteX0" fmla="*/ 0 w 36"/>
                <a:gd name="connsiteY0" fmla="*/ 0 h 9448"/>
                <a:gd name="connsiteX1" fmla="*/ 23 w 36"/>
                <a:gd name="connsiteY1" fmla="*/ 0 h 9448"/>
                <a:gd name="connsiteX2" fmla="*/ 36 w 36"/>
                <a:gd name="connsiteY2" fmla="*/ 0 h 9448"/>
                <a:gd name="connsiteX3" fmla="*/ 0 w 36"/>
                <a:gd name="connsiteY3" fmla="*/ 0 h 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" h="9448">
                  <a:moveTo>
                    <a:pt x="0" y="0"/>
                  </a:moveTo>
                  <a:lnTo>
                    <a:pt x="23" y="0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F82C7EB-DC81-3985-BFF3-D98936E5FFDA}"/>
                </a:ext>
              </a:extLst>
            </p:cNvPr>
            <p:cNvSpPr/>
            <p:nvPr/>
          </p:nvSpPr>
          <p:spPr>
            <a:xfrm>
              <a:off x="9501848" y="5975434"/>
              <a:ext cx="67711" cy="63081"/>
            </a:xfrm>
            <a:custGeom>
              <a:avLst/>
              <a:gdLst>
                <a:gd name="connsiteX0" fmla="*/ 100999 w 119300"/>
                <a:gd name="connsiteY0" fmla="*/ 14222 h 110216"/>
                <a:gd name="connsiteX1" fmla="*/ 81985 w 119300"/>
                <a:gd name="connsiteY1" fmla="*/ 3693 h 110216"/>
                <a:gd name="connsiteX2" fmla="*/ 59887 w 119300"/>
                <a:gd name="connsiteY2" fmla="*/ 0 h 110216"/>
                <a:gd name="connsiteX3" fmla="*/ 37781 w 119300"/>
                <a:gd name="connsiteY3" fmla="*/ 3693 h 110216"/>
                <a:gd name="connsiteX4" fmla="*/ 18538 w 119300"/>
                <a:gd name="connsiteY4" fmla="*/ 14222 h 110216"/>
                <a:gd name="connsiteX5" fmla="*/ 4977 w 119300"/>
                <a:gd name="connsiteY5" fmla="*/ 31602 h 110216"/>
                <a:gd name="connsiteX6" fmla="*/ 0 w 119300"/>
                <a:gd name="connsiteY6" fmla="*/ 55361 h 110216"/>
                <a:gd name="connsiteX7" fmla="*/ 4977 w 119300"/>
                <a:gd name="connsiteY7" fmla="*/ 78880 h 110216"/>
                <a:gd name="connsiteX8" fmla="*/ 18538 w 119300"/>
                <a:gd name="connsiteY8" fmla="*/ 96260 h 110216"/>
                <a:gd name="connsiteX9" fmla="*/ 37781 w 119300"/>
                <a:gd name="connsiteY9" fmla="*/ 106799 h 110216"/>
                <a:gd name="connsiteX10" fmla="*/ 59887 w 119300"/>
                <a:gd name="connsiteY10" fmla="*/ 110216 h 110216"/>
                <a:gd name="connsiteX11" fmla="*/ 81985 w 119300"/>
                <a:gd name="connsiteY11" fmla="*/ 106799 h 110216"/>
                <a:gd name="connsiteX12" fmla="*/ 100999 w 119300"/>
                <a:gd name="connsiteY12" fmla="*/ 96260 h 110216"/>
                <a:gd name="connsiteX13" fmla="*/ 114320 w 119300"/>
                <a:gd name="connsiteY13" fmla="*/ 78880 h 110216"/>
                <a:gd name="connsiteX14" fmla="*/ 119301 w 119300"/>
                <a:gd name="connsiteY14" fmla="*/ 55361 h 110216"/>
                <a:gd name="connsiteX15" fmla="*/ 114320 w 119300"/>
                <a:gd name="connsiteY15" fmla="*/ 31602 h 110216"/>
                <a:gd name="connsiteX16" fmla="*/ 100999 w 119300"/>
                <a:gd name="connsiteY16" fmla="*/ 14222 h 11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300" h="110216">
                  <a:moveTo>
                    <a:pt x="100999" y="14222"/>
                  </a:moveTo>
                  <a:cubicBezTo>
                    <a:pt x="95472" y="9635"/>
                    <a:pt x="89121" y="6139"/>
                    <a:pt x="81985" y="3693"/>
                  </a:cubicBezTo>
                  <a:cubicBezTo>
                    <a:pt x="74855" y="1243"/>
                    <a:pt x="67488" y="0"/>
                    <a:pt x="59887" y="0"/>
                  </a:cubicBezTo>
                  <a:cubicBezTo>
                    <a:pt x="52285" y="0"/>
                    <a:pt x="44910" y="1243"/>
                    <a:pt x="37781" y="3693"/>
                  </a:cubicBezTo>
                  <a:cubicBezTo>
                    <a:pt x="30642" y="6139"/>
                    <a:pt x="24219" y="9635"/>
                    <a:pt x="18538" y="14222"/>
                  </a:cubicBezTo>
                  <a:cubicBezTo>
                    <a:pt x="12813" y="18775"/>
                    <a:pt x="8309" y="24565"/>
                    <a:pt x="4977" y="31602"/>
                  </a:cubicBezTo>
                  <a:cubicBezTo>
                    <a:pt x="1648" y="38600"/>
                    <a:pt x="0" y="46532"/>
                    <a:pt x="0" y="55361"/>
                  </a:cubicBezTo>
                  <a:cubicBezTo>
                    <a:pt x="0" y="64183"/>
                    <a:pt x="1648" y="72040"/>
                    <a:pt x="4977" y="78880"/>
                  </a:cubicBezTo>
                  <a:cubicBezTo>
                    <a:pt x="8309" y="85720"/>
                    <a:pt x="12813" y="91513"/>
                    <a:pt x="18538" y="96260"/>
                  </a:cubicBezTo>
                  <a:cubicBezTo>
                    <a:pt x="24219" y="101006"/>
                    <a:pt x="30642" y="104502"/>
                    <a:pt x="37781" y="106799"/>
                  </a:cubicBezTo>
                  <a:cubicBezTo>
                    <a:pt x="44910" y="109089"/>
                    <a:pt x="52285" y="110216"/>
                    <a:pt x="59887" y="110216"/>
                  </a:cubicBezTo>
                  <a:cubicBezTo>
                    <a:pt x="67488" y="110216"/>
                    <a:pt x="74855" y="109044"/>
                    <a:pt x="81985" y="106799"/>
                  </a:cubicBezTo>
                  <a:cubicBezTo>
                    <a:pt x="89121" y="104502"/>
                    <a:pt x="95472" y="101006"/>
                    <a:pt x="100999" y="96260"/>
                  </a:cubicBezTo>
                  <a:cubicBezTo>
                    <a:pt x="106520" y="91513"/>
                    <a:pt x="110985" y="85720"/>
                    <a:pt x="114320" y="78880"/>
                  </a:cubicBezTo>
                  <a:cubicBezTo>
                    <a:pt x="117653" y="72040"/>
                    <a:pt x="119301" y="64183"/>
                    <a:pt x="119301" y="55361"/>
                  </a:cubicBezTo>
                  <a:cubicBezTo>
                    <a:pt x="119301" y="46532"/>
                    <a:pt x="117617" y="38639"/>
                    <a:pt x="114320" y="31602"/>
                  </a:cubicBezTo>
                  <a:cubicBezTo>
                    <a:pt x="110985" y="24565"/>
                    <a:pt x="106559" y="18775"/>
                    <a:pt x="100999" y="1422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2BDBF48-B82E-687E-EE94-724B46B9395D}"/>
                </a:ext>
              </a:extLst>
            </p:cNvPr>
            <p:cNvSpPr/>
            <p:nvPr/>
          </p:nvSpPr>
          <p:spPr>
            <a:xfrm>
              <a:off x="9504185" y="6060655"/>
              <a:ext cx="62969" cy="197523"/>
            </a:xfrm>
            <a:custGeom>
              <a:avLst/>
              <a:gdLst>
                <a:gd name="connsiteX0" fmla="*/ 110946 w 110946"/>
                <a:gd name="connsiteY0" fmla="*/ 0 h 345116"/>
                <a:gd name="connsiteX1" fmla="*/ 0 w 110946"/>
                <a:gd name="connsiteY1" fmla="*/ 0 h 345116"/>
                <a:gd name="connsiteX2" fmla="*/ 0 w 110946"/>
                <a:gd name="connsiteY2" fmla="*/ 345116 h 345116"/>
                <a:gd name="connsiteX3" fmla="*/ 110946 w 110946"/>
                <a:gd name="connsiteY3" fmla="*/ 345116 h 345116"/>
                <a:gd name="connsiteX4" fmla="*/ 110946 w 110946"/>
                <a:gd name="connsiteY4" fmla="*/ 0 h 34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6" h="345116">
                  <a:moveTo>
                    <a:pt x="110946" y="0"/>
                  </a:moveTo>
                  <a:lnTo>
                    <a:pt x="0" y="0"/>
                  </a:lnTo>
                  <a:lnTo>
                    <a:pt x="0" y="345116"/>
                  </a:lnTo>
                  <a:lnTo>
                    <a:pt x="110946" y="345116"/>
                  </a:lnTo>
                  <a:lnTo>
                    <a:pt x="110946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E010B4F-B4F2-AD42-7EB1-5C5DBEDF1D95}"/>
                </a:ext>
              </a:extLst>
            </p:cNvPr>
            <p:cNvSpPr/>
            <p:nvPr/>
          </p:nvSpPr>
          <p:spPr>
            <a:xfrm>
              <a:off x="9346007" y="6056870"/>
              <a:ext cx="141851" cy="201308"/>
            </a:xfrm>
            <a:custGeom>
              <a:avLst/>
              <a:gdLst>
                <a:gd name="connsiteX0" fmla="*/ 211125 w 249929"/>
                <a:gd name="connsiteY0" fmla="*/ 0 h 351729"/>
                <a:gd name="connsiteX1" fmla="*/ 211086 w 249929"/>
                <a:gd name="connsiteY1" fmla="*/ 0 h 351729"/>
                <a:gd name="connsiteX2" fmla="*/ 148301 w 249929"/>
                <a:gd name="connsiteY2" fmla="*/ 16173 h 351729"/>
                <a:gd name="connsiteX3" fmla="*/ 110171 w 249929"/>
                <a:gd name="connsiteY3" fmla="*/ 50034 h 351729"/>
                <a:gd name="connsiteX4" fmla="*/ 106328 w 249929"/>
                <a:gd name="connsiteY4" fmla="*/ 6613 h 351729"/>
                <a:gd name="connsiteX5" fmla="*/ 0 w 249929"/>
                <a:gd name="connsiteY5" fmla="*/ 6613 h 351729"/>
                <a:gd name="connsiteX6" fmla="*/ 0 w 249929"/>
                <a:gd name="connsiteY6" fmla="*/ 351730 h 351729"/>
                <a:gd name="connsiteX7" fmla="*/ 110953 w 249929"/>
                <a:gd name="connsiteY7" fmla="*/ 351730 h 351729"/>
                <a:gd name="connsiteX8" fmla="*/ 110953 w 249929"/>
                <a:gd name="connsiteY8" fmla="*/ 181013 h 351729"/>
                <a:gd name="connsiteX9" fmla="*/ 135207 w 249929"/>
                <a:gd name="connsiteY9" fmla="*/ 117373 h 351729"/>
                <a:gd name="connsiteX10" fmla="*/ 198778 w 249929"/>
                <a:gd name="connsiteY10" fmla="*/ 94941 h 351729"/>
                <a:gd name="connsiteX11" fmla="*/ 232136 w 249929"/>
                <a:gd name="connsiteY11" fmla="*/ 98405 h 351729"/>
                <a:gd name="connsiteX12" fmla="*/ 249929 w 249929"/>
                <a:gd name="connsiteY12" fmla="*/ 4594 h 351729"/>
                <a:gd name="connsiteX13" fmla="*/ 236169 w 249929"/>
                <a:gd name="connsiteY13" fmla="*/ 1483 h 351729"/>
                <a:gd name="connsiteX14" fmla="*/ 211125 w 249929"/>
                <a:gd name="connsiteY14" fmla="*/ 0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929" h="351729">
                  <a:moveTo>
                    <a:pt x="211125" y="0"/>
                  </a:moveTo>
                  <a:lnTo>
                    <a:pt x="211086" y="0"/>
                  </a:lnTo>
                  <a:cubicBezTo>
                    <a:pt x="185411" y="0"/>
                    <a:pt x="164488" y="5408"/>
                    <a:pt x="148301" y="16173"/>
                  </a:cubicBezTo>
                  <a:cubicBezTo>
                    <a:pt x="132117" y="26985"/>
                    <a:pt x="119422" y="38260"/>
                    <a:pt x="110171" y="50034"/>
                  </a:cubicBezTo>
                  <a:lnTo>
                    <a:pt x="106328" y="6613"/>
                  </a:lnTo>
                  <a:lnTo>
                    <a:pt x="0" y="6613"/>
                  </a:lnTo>
                  <a:lnTo>
                    <a:pt x="0" y="351730"/>
                  </a:lnTo>
                  <a:lnTo>
                    <a:pt x="110953" y="351730"/>
                  </a:lnTo>
                  <a:lnTo>
                    <a:pt x="110953" y="181013"/>
                  </a:lnTo>
                  <a:cubicBezTo>
                    <a:pt x="110953" y="153534"/>
                    <a:pt x="119023" y="132342"/>
                    <a:pt x="135207" y="117373"/>
                  </a:cubicBezTo>
                  <a:cubicBezTo>
                    <a:pt x="151398" y="102404"/>
                    <a:pt x="172563" y="94941"/>
                    <a:pt x="198778" y="94941"/>
                  </a:cubicBezTo>
                  <a:cubicBezTo>
                    <a:pt x="211285" y="94941"/>
                    <a:pt x="222333" y="96146"/>
                    <a:pt x="232136" y="98405"/>
                  </a:cubicBezTo>
                  <a:lnTo>
                    <a:pt x="249929" y="4594"/>
                  </a:lnTo>
                  <a:cubicBezTo>
                    <a:pt x="245379" y="3269"/>
                    <a:pt x="240793" y="2138"/>
                    <a:pt x="236169" y="1483"/>
                  </a:cubicBezTo>
                  <a:cubicBezTo>
                    <a:pt x="229228" y="510"/>
                    <a:pt x="220883" y="0"/>
                    <a:pt x="2111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78582E-BB3F-E8B0-1CA1-1AF8B1B22619}"/>
                </a:ext>
              </a:extLst>
            </p:cNvPr>
            <p:cNvSpPr/>
            <p:nvPr/>
          </p:nvSpPr>
          <p:spPr>
            <a:xfrm>
              <a:off x="9589889" y="6056448"/>
              <a:ext cx="207690" cy="291026"/>
            </a:xfrm>
            <a:custGeom>
              <a:avLst/>
              <a:gdLst>
                <a:gd name="connsiteX0" fmla="*/ 208016 w 365930"/>
                <a:gd name="connsiteY0" fmla="*/ 0 h 508486"/>
                <a:gd name="connsiteX1" fmla="*/ 122903 w 365930"/>
                <a:gd name="connsiteY1" fmla="*/ 13257 h 508486"/>
                <a:gd name="connsiteX2" fmla="*/ 57412 w 365930"/>
                <a:gd name="connsiteY2" fmla="*/ 51162 h 508486"/>
                <a:gd name="connsiteX3" fmla="*/ 15051 w 365930"/>
                <a:gd name="connsiteY3" fmla="*/ 110020 h 508486"/>
                <a:gd name="connsiteX4" fmla="*/ 0 w 365930"/>
                <a:gd name="connsiteY4" fmla="*/ 186186 h 508486"/>
                <a:gd name="connsiteX5" fmla="*/ 11172 w 365930"/>
                <a:gd name="connsiteY5" fmla="*/ 252433 h 508486"/>
                <a:gd name="connsiteX6" fmla="*/ 43149 w 365930"/>
                <a:gd name="connsiteY6" fmla="*/ 304684 h 508486"/>
                <a:gd name="connsiteX7" fmla="*/ 94372 w 365930"/>
                <a:gd name="connsiteY7" fmla="*/ 338900 h 508486"/>
                <a:gd name="connsiteX8" fmla="*/ 163310 w 365930"/>
                <a:gd name="connsiteY8" fmla="*/ 351035 h 508486"/>
                <a:gd name="connsiteX9" fmla="*/ 255766 w 365930"/>
                <a:gd name="connsiteY9" fmla="*/ 322341 h 508486"/>
                <a:gd name="connsiteX10" fmla="*/ 255766 w 365930"/>
                <a:gd name="connsiteY10" fmla="*/ 346638 h 508486"/>
                <a:gd name="connsiteX11" fmla="*/ 234211 w 365930"/>
                <a:gd name="connsiteY11" fmla="*/ 404017 h 508486"/>
                <a:gd name="connsiteX12" fmla="*/ 174875 w 365930"/>
                <a:gd name="connsiteY12" fmla="*/ 423150 h 508486"/>
                <a:gd name="connsiteX13" fmla="*/ 121337 w 365930"/>
                <a:gd name="connsiteY13" fmla="*/ 416152 h 508486"/>
                <a:gd name="connsiteX14" fmla="*/ 75485 w 365930"/>
                <a:gd name="connsiteY14" fmla="*/ 396673 h 508486"/>
                <a:gd name="connsiteX15" fmla="*/ 30802 w 365930"/>
                <a:gd name="connsiteY15" fmla="*/ 471711 h 508486"/>
                <a:gd name="connsiteX16" fmla="*/ 97075 w 365930"/>
                <a:gd name="connsiteY16" fmla="*/ 499665 h 508486"/>
                <a:gd name="connsiteX17" fmla="*/ 181806 w 365930"/>
                <a:gd name="connsiteY17" fmla="*/ 508486 h 508486"/>
                <a:gd name="connsiteX18" fmla="*/ 316629 w 365930"/>
                <a:gd name="connsiteY18" fmla="*/ 467666 h 508486"/>
                <a:gd name="connsiteX19" fmla="*/ 365931 w 365930"/>
                <a:gd name="connsiteY19" fmla="*/ 341468 h 508486"/>
                <a:gd name="connsiteX20" fmla="*/ 365931 w 365930"/>
                <a:gd name="connsiteY20" fmla="*/ 25738 h 508486"/>
                <a:gd name="connsiteX21" fmla="*/ 293111 w 365930"/>
                <a:gd name="connsiteY21" fmla="*/ 7350 h 508486"/>
                <a:gd name="connsiteX22" fmla="*/ 208016 w 365930"/>
                <a:gd name="connsiteY22" fmla="*/ 0 h 508486"/>
                <a:gd name="connsiteX23" fmla="*/ 238048 w 365930"/>
                <a:gd name="connsiteY23" fmla="*/ 248353 h 508486"/>
                <a:gd name="connsiteX24" fmla="*/ 185650 w 365930"/>
                <a:gd name="connsiteY24" fmla="*/ 264178 h 508486"/>
                <a:gd name="connsiteX25" fmla="*/ 130587 w 365930"/>
                <a:gd name="connsiteY25" fmla="*/ 242092 h 508486"/>
                <a:gd name="connsiteX26" fmla="*/ 111693 w 365930"/>
                <a:gd name="connsiteY26" fmla="*/ 182497 h 508486"/>
                <a:gd name="connsiteX27" fmla="*/ 117458 w 365930"/>
                <a:gd name="connsiteY27" fmla="*/ 146068 h 508486"/>
                <a:gd name="connsiteX28" fmla="*/ 135172 w 365930"/>
                <a:gd name="connsiteY28" fmla="*/ 115897 h 508486"/>
                <a:gd name="connsiteX29" fmla="*/ 164841 w 365930"/>
                <a:gd name="connsiteY29" fmla="*/ 95293 h 508486"/>
                <a:gd name="connsiteX30" fmla="*/ 206465 w 365930"/>
                <a:gd name="connsiteY30" fmla="*/ 87549 h 508486"/>
                <a:gd name="connsiteX31" fmla="*/ 234950 w 365930"/>
                <a:gd name="connsiteY31" fmla="*/ 89381 h 508486"/>
                <a:gd name="connsiteX32" fmla="*/ 256508 w 365930"/>
                <a:gd name="connsiteY32" fmla="*/ 94903 h 508486"/>
                <a:gd name="connsiteX33" fmla="*/ 256508 w 365930"/>
                <a:gd name="connsiteY33" fmla="*/ 198670 h 508486"/>
                <a:gd name="connsiteX34" fmla="*/ 256547 w 365930"/>
                <a:gd name="connsiteY34" fmla="*/ 198670 h 508486"/>
                <a:gd name="connsiteX35" fmla="*/ 238048 w 365930"/>
                <a:gd name="connsiteY35" fmla="*/ 248353 h 50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5930" h="508486">
                  <a:moveTo>
                    <a:pt x="208016" y="0"/>
                  </a:moveTo>
                  <a:cubicBezTo>
                    <a:pt x="176665" y="1"/>
                    <a:pt x="148298" y="4431"/>
                    <a:pt x="122903" y="13257"/>
                  </a:cubicBezTo>
                  <a:cubicBezTo>
                    <a:pt x="97469" y="22084"/>
                    <a:pt x="75645" y="34720"/>
                    <a:pt x="57412" y="51162"/>
                  </a:cubicBezTo>
                  <a:cubicBezTo>
                    <a:pt x="39192" y="67607"/>
                    <a:pt x="25047" y="87239"/>
                    <a:pt x="15051" y="110020"/>
                  </a:cubicBezTo>
                  <a:cubicBezTo>
                    <a:pt x="5013" y="132846"/>
                    <a:pt x="0" y="158232"/>
                    <a:pt x="0" y="186186"/>
                  </a:cubicBezTo>
                  <a:cubicBezTo>
                    <a:pt x="0" y="210257"/>
                    <a:pt x="3723" y="232299"/>
                    <a:pt x="11172" y="252433"/>
                  </a:cubicBezTo>
                  <a:cubicBezTo>
                    <a:pt x="18614" y="272539"/>
                    <a:pt x="29274" y="289952"/>
                    <a:pt x="43149" y="304684"/>
                  </a:cubicBezTo>
                  <a:cubicBezTo>
                    <a:pt x="57024" y="319382"/>
                    <a:pt x="74071" y="330816"/>
                    <a:pt x="94372" y="338900"/>
                  </a:cubicBezTo>
                  <a:cubicBezTo>
                    <a:pt x="114637" y="346990"/>
                    <a:pt x="137641" y="351035"/>
                    <a:pt x="163310" y="351035"/>
                  </a:cubicBezTo>
                  <a:cubicBezTo>
                    <a:pt x="201840" y="351035"/>
                    <a:pt x="232641" y="341468"/>
                    <a:pt x="255766" y="322341"/>
                  </a:cubicBezTo>
                  <a:lnTo>
                    <a:pt x="255766" y="346638"/>
                  </a:lnTo>
                  <a:cubicBezTo>
                    <a:pt x="255766" y="372143"/>
                    <a:pt x="248552" y="391270"/>
                    <a:pt x="234211" y="404017"/>
                  </a:cubicBezTo>
                  <a:cubicBezTo>
                    <a:pt x="219822" y="416772"/>
                    <a:pt x="200032" y="423150"/>
                    <a:pt x="174875" y="423150"/>
                  </a:cubicBezTo>
                  <a:cubicBezTo>
                    <a:pt x="155356" y="423150"/>
                    <a:pt x="137481" y="420817"/>
                    <a:pt x="121337" y="416152"/>
                  </a:cubicBezTo>
                  <a:cubicBezTo>
                    <a:pt x="105146" y="411483"/>
                    <a:pt x="89867" y="404995"/>
                    <a:pt x="75485" y="396673"/>
                  </a:cubicBezTo>
                  <a:lnTo>
                    <a:pt x="30802" y="471711"/>
                  </a:lnTo>
                  <a:cubicBezTo>
                    <a:pt x="50829" y="484464"/>
                    <a:pt x="72896" y="493791"/>
                    <a:pt x="97075" y="499665"/>
                  </a:cubicBezTo>
                  <a:cubicBezTo>
                    <a:pt x="121223" y="505533"/>
                    <a:pt x="149481" y="508486"/>
                    <a:pt x="181806" y="508486"/>
                  </a:cubicBezTo>
                  <a:cubicBezTo>
                    <a:pt x="238836" y="508486"/>
                    <a:pt x="283747" y="494880"/>
                    <a:pt x="316629" y="467666"/>
                  </a:cubicBezTo>
                  <a:cubicBezTo>
                    <a:pt x="349512" y="440448"/>
                    <a:pt x="365931" y="398381"/>
                    <a:pt x="365931" y="341468"/>
                  </a:cubicBezTo>
                  <a:lnTo>
                    <a:pt x="365931" y="25738"/>
                  </a:lnTo>
                  <a:cubicBezTo>
                    <a:pt x="344340" y="18387"/>
                    <a:pt x="320078" y="12248"/>
                    <a:pt x="293111" y="7350"/>
                  </a:cubicBezTo>
                  <a:cubicBezTo>
                    <a:pt x="266160" y="2447"/>
                    <a:pt x="237789" y="1"/>
                    <a:pt x="208016" y="0"/>
                  </a:cubicBezTo>
                  <a:close/>
                  <a:moveTo>
                    <a:pt x="238048" y="248353"/>
                  </a:moveTo>
                  <a:cubicBezTo>
                    <a:pt x="225707" y="258927"/>
                    <a:pt x="208266" y="264178"/>
                    <a:pt x="185650" y="264178"/>
                  </a:cubicBezTo>
                  <a:cubicBezTo>
                    <a:pt x="161509" y="264178"/>
                    <a:pt x="143126" y="256834"/>
                    <a:pt x="130587" y="242092"/>
                  </a:cubicBezTo>
                  <a:cubicBezTo>
                    <a:pt x="118004" y="227394"/>
                    <a:pt x="111693" y="207530"/>
                    <a:pt x="111693" y="182497"/>
                  </a:cubicBezTo>
                  <a:cubicBezTo>
                    <a:pt x="111693" y="169744"/>
                    <a:pt x="113614" y="157615"/>
                    <a:pt x="117458" y="146068"/>
                  </a:cubicBezTo>
                  <a:cubicBezTo>
                    <a:pt x="121297" y="134556"/>
                    <a:pt x="127216" y="124485"/>
                    <a:pt x="135172" y="115897"/>
                  </a:cubicBezTo>
                  <a:cubicBezTo>
                    <a:pt x="143126" y="107300"/>
                    <a:pt x="153004" y="100424"/>
                    <a:pt x="164841" y="95293"/>
                  </a:cubicBezTo>
                  <a:cubicBezTo>
                    <a:pt x="176637" y="90156"/>
                    <a:pt x="190509" y="87549"/>
                    <a:pt x="206465" y="87549"/>
                  </a:cubicBezTo>
                  <a:cubicBezTo>
                    <a:pt x="218259" y="87549"/>
                    <a:pt x="227782" y="88175"/>
                    <a:pt x="234950" y="89381"/>
                  </a:cubicBezTo>
                  <a:cubicBezTo>
                    <a:pt x="242125" y="90622"/>
                    <a:pt x="249340" y="92454"/>
                    <a:pt x="256508" y="94903"/>
                  </a:cubicBezTo>
                  <a:lnTo>
                    <a:pt x="256508" y="198670"/>
                  </a:lnTo>
                  <a:lnTo>
                    <a:pt x="256547" y="198670"/>
                  </a:lnTo>
                  <a:cubicBezTo>
                    <a:pt x="256547" y="221255"/>
                    <a:pt x="250395" y="237774"/>
                    <a:pt x="238048" y="2483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7E589FE-1FE6-07BB-520A-5C58605A78D2}"/>
                </a:ext>
              </a:extLst>
            </p:cNvPr>
            <p:cNvSpPr/>
            <p:nvPr/>
          </p:nvSpPr>
          <p:spPr>
            <a:xfrm>
              <a:off x="10582658" y="6053891"/>
              <a:ext cx="219967" cy="210966"/>
            </a:xfrm>
            <a:custGeom>
              <a:avLst/>
              <a:gdLst>
                <a:gd name="connsiteX0" fmla="*/ 333642 w 387562"/>
                <a:gd name="connsiteY0" fmla="*/ 53727 h 368605"/>
                <a:gd name="connsiteX1" fmla="*/ 272768 w 387562"/>
                <a:gd name="connsiteY1" fmla="*/ 14342 h 368605"/>
                <a:gd name="connsiteX2" fmla="*/ 194196 w 387562"/>
                <a:gd name="connsiteY2" fmla="*/ 0 h 368605"/>
                <a:gd name="connsiteX3" fmla="*/ 115224 w 387562"/>
                <a:gd name="connsiteY3" fmla="*/ 14342 h 368605"/>
                <a:gd name="connsiteX4" fmla="*/ 53969 w 387562"/>
                <a:gd name="connsiteY4" fmla="*/ 53727 h 368605"/>
                <a:gd name="connsiteX5" fmla="*/ 14268 w 387562"/>
                <a:gd name="connsiteY5" fmla="*/ 112243 h 368605"/>
                <a:gd name="connsiteX6" fmla="*/ 0 w 387562"/>
                <a:gd name="connsiteY6" fmla="*/ 183966 h 368605"/>
                <a:gd name="connsiteX7" fmla="*/ 14268 w 387562"/>
                <a:gd name="connsiteY7" fmla="*/ 255697 h 368605"/>
                <a:gd name="connsiteX8" fmla="*/ 53969 w 387562"/>
                <a:gd name="connsiteY8" fmla="*/ 314170 h 368605"/>
                <a:gd name="connsiteX9" fmla="*/ 115224 w 387562"/>
                <a:gd name="connsiteY9" fmla="*/ 353908 h 368605"/>
                <a:gd name="connsiteX10" fmla="*/ 194196 w 387562"/>
                <a:gd name="connsiteY10" fmla="*/ 368605 h 368605"/>
                <a:gd name="connsiteX11" fmla="*/ 272768 w 387562"/>
                <a:gd name="connsiteY11" fmla="*/ 353908 h 368605"/>
                <a:gd name="connsiteX12" fmla="*/ 333642 w 387562"/>
                <a:gd name="connsiteY12" fmla="*/ 314170 h 368605"/>
                <a:gd name="connsiteX13" fmla="*/ 373294 w 387562"/>
                <a:gd name="connsiteY13" fmla="*/ 255697 h 368605"/>
                <a:gd name="connsiteX14" fmla="*/ 387563 w 387562"/>
                <a:gd name="connsiteY14" fmla="*/ 183966 h 368605"/>
                <a:gd name="connsiteX15" fmla="*/ 373294 w 387562"/>
                <a:gd name="connsiteY15" fmla="*/ 112243 h 368605"/>
                <a:gd name="connsiteX16" fmla="*/ 333642 w 387562"/>
                <a:gd name="connsiteY16" fmla="*/ 53727 h 368605"/>
                <a:gd name="connsiteX17" fmla="*/ 275082 w 387562"/>
                <a:gd name="connsiteY17" fmla="*/ 218182 h 368605"/>
                <a:gd name="connsiteX18" fmla="*/ 258509 w 387562"/>
                <a:gd name="connsiteY18" fmla="*/ 248001 h 368605"/>
                <a:gd name="connsiteX19" fmla="*/ 231153 w 387562"/>
                <a:gd name="connsiteY19" fmla="*/ 268956 h 368605"/>
                <a:gd name="connsiteX20" fmla="*/ 194148 w 387562"/>
                <a:gd name="connsiteY20" fmla="*/ 276691 h 368605"/>
                <a:gd name="connsiteX21" fmla="*/ 156801 w 387562"/>
                <a:gd name="connsiteY21" fmla="*/ 268956 h 368605"/>
                <a:gd name="connsiteX22" fmla="*/ 129454 w 387562"/>
                <a:gd name="connsiteY22" fmla="*/ 248001 h 368605"/>
                <a:gd name="connsiteX23" fmla="*/ 112871 w 387562"/>
                <a:gd name="connsiteY23" fmla="*/ 218182 h 368605"/>
                <a:gd name="connsiteX24" fmla="*/ 107109 w 387562"/>
                <a:gd name="connsiteY24" fmla="*/ 183966 h 368605"/>
                <a:gd name="connsiteX25" fmla="*/ 112871 w 387562"/>
                <a:gd name="connsiteY25" fmla="*/ 149758 h 368605"/>
                <a:gd name="connsiteX26" fmla="*/ 129454 w 387562"/>
                <a:gd name="connsiteY26" fmla="*/ 120327 h 368605"/>
                <a:gd name="connsiteX27" fmla="*/ 156801 w 387562"/>
                <a:gd name="connsiteY27" fmla="*/ 99716 h 368605"/>
                <a:gd name="connsiteX28" fmla="*/ 194148 w 387562"/>
                <a:gd name="connsiteY28" fmla="*/ 91985 h 368605"/>
                <a:gd name="connsiteX29" fmla="*/ 231153 w 387562"/>
                <a:gd name="connsiteY29" fmla="*/ 99716 h 368605"/>
                <a:gd name="connsiteX30" fmla="*/ 258509 w 387562"/>
                <a:gd name="connsiteY30" fmla="*/ 120327 h 368605"/>
                <a:gd name="connsiteX31" fmla="*/ 275082 w 387562"/>
                <a:gd name="connsiteY31" fmla="*/ 149758 h 368605"/>
                <a:gd name="connsiteX32" fmla="*/ 280492 w 387562"/>
                <a:gd name="connsiteY32" fmla="*/ 183966 h 368605"/>
                <a:gd name="connsiteX33" fmla="*/ 275082 w 387562"/>
                <a:gd name="connsiteY33" fmla="*/ 218182 h 36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7562" h="368605">
                  <a:moveTo>
                    <a:pt x="333642" y="53727"/>
                  </a:moveTo>
                  <a:cubicBezTo>
                    <a:pt x="316668" y="37049"/>
                    <a:pt x="296361" y="23909"/>
                    <a:pt x="272768" y="14342"/>
                  </a:cubicBezTo>
                  <a:cubicBezTo>
                    <a:pt x="249136" y="4782"/>
                    <a:pt x="222961" y="0"/>
                    <a:pt x="194196" y="0"/>
                  </a:cubicBezTo>
                  <a:cubicBezTo>
                    <a:pt x="165430" y="0"/>
                    <a:pt x="139132" y="4782"/>
                    <a:pt x="115224" y="14342"/>
                  </a:cubicBezTo>
                  <a:cubicBezTo>
                    <a:pt x="91316" y="23909"/>
                    <a:pt x="70933" y="37049"/>
                    <a:pt x="53969" y="53727"/>
                  </a:cubicBezTo>
                  <a:cubicBezTo>
                    <a:pt x="36995" y="70406"/>
                    <a:pt x="23793" y="89923"/>
                    <a:pt x="14268" y="112243"/>
                  </a:cubicBezTo>
                  <a:cubicBezTo>
                    <a:pt x="4743" y="134556"/>
                    <a:pt x="0" y="158468"/>
                    <a:pt x="0" y="183966"/>
                  </a:cubicBezTo>
                  <a:cubicBezTo>
                    <a:pt x="0" y="209475"/>
                    <a:pt x="4743" y="233383"/>
                    <a:pt x="14268" y="255697"/>
                  </a:cubicBezTo>
                  <a:cubicBezTo>
                    <a:pt x="23793" y="278013"/>
                    <a:pt x="36995" y="297531"/>
                    <a:pt x="53969" y="314170"/>
                  </a:cubicBezTo>
                  <a:cubicBezTo>
                    <a:pt x="70933" y="330848"/>
                    <a:pt x="91316" y="344108"/>
                    <a:pt x="115224" y="353908"/>
                  </a:cubicBezTo>
                  <a:cubicBezTo>
                    <a:pt x="139094" y="363700"/>
                    <a:pt x="165430" y="368605"/>
                    <a:pt x="194196" y="368605"/>
                  </a:cubicBezTo>
                  <a:cubicBezTo>
                    <a:pt x="222961" y="368605"/>
                    <a:pt x="249136" y="363700"/>
                    <a:pt x="272768" y="353908"/>
                  </a:cubicBezTo>
                  <a:cubicBezTo>
                    <a:pt x="296409" y="344108"/>
                    <a:pt x="316706" y="330848"/>
                    <a:pt x="333642" y="314170"/>
                  </a:cubicBezTo>
                  <a:cubicBezTo>
                    <a:pt x="350568" y="297492"/>
                    <a:pt x="363817" y="278013"/>
                    <a:pt x="373294" y="255697"/>
                  </a:cubicBezTo>
                  <a:cubicBezTo>
                    <a:pt x="382781" y="233383"/>
                    <a:pt x="387563" y="209475"/>
                    <a:pt x="387563" y="183966"/>
                  </a:cubicBezTo>
                  <a:cubicBezTo>
                    <a:pt x="387563" y="158468"/>
                    <a:pt x="382819" y="134556"/>
                    <a:pt x="373294" y="112243"/>
                  </a:cubicBezTo>
                  <a:cubicBezTo>
                    <a:pt x="363769" y="89923"/>
                    <a:pt x="350568" y="70406"/>
                    <a:pt x="333642" y="53727"/>
                  </a:cubicBezTo>
                  <a:close/>
                  <a:moveTo>
                    <a:pt x="275082" y="218182"/>
                  </a:moveTo>
                  <a:cubicBezTo>
                    <a:pt x="271482" y="229225"/>
                    <a:pt x="265948" y="239138"/>
                    <a:pt x="258509" y="248001"/>
                  </a:cubicBezTo>
                  <a:cubicBezTo>
                    <a:pt x="251060" y="256828"/>
                    <a:pt x="241926" y="263826"/>
                    <a:pt x="231153" y="268956"/>
                  </a:cubicBezTo>
                  <a:cubicBezTo>
                    <a:pt x="220370" y="274087"/>
                    <a:pt x="208036" y="276691"/>
                    <a:pt x="194148" y="276691"/>
                  </a:cubicBezTo>
                  <a:cubicBezTo>
                    <a:pt x="180289" y="276691"/>
                    <a:pt x="167811" y="274130"/>
                    <a:pt x="156801" y="268956"/>
                  </a:cubicBezTo>
                  <a:cubicBezTo>
                    <a:pt x="145752" y="263826"/>
                    <a:pt x="136665" y="256828"/>
                    <a:pt x="129454" y="248001"/>
                  </a:cubicBezTo>
                  <a:cubicBezTo>
                    <a:pt x="122234" y="239177"/>
                    <a:pt x="116757" y="229225"/>
                    <a:pt x="112871" y="218182"/>
                  </a:cubicBezTo>
                  <a:cubicBezTo>
                    <a:pt x="109033" y="207139"/>
                    <a:pt x="107109" y="195750"/>
                    <a:pt x="107109" y="183966"/>
                  </a:cubicBezTo>
                  <a:cubicBezTo>
                    <a:pt x="107109" y="172186"/>
                    <a:pt x="109033" y="160794"/>
                    <a:pt x="112871" y="149758"/>
                  </a:cubicBezTo>
                  <a:cubicBezTo>
                    <a:pt x="116719" y="138714"/>
                    <a:pt x="122234" y="128921"/>
                    <a:pt x="129454" y="120327"/>
                  </a:cubicBezTo>
                  <a:cubicBezTo>
                    <a:pt x="136617" y="111732"/>
                    <a:pt x="145752" y="104853"/>
                    <a:pt x="156801" y="99716"/>
                  </a:cubicBezTo>
                  <a:cubicBezTo>
                    <a:pt x="167859" y="94585"/>
                    <a:pt x="180289" y="91985"/>
                    <a:pt x="194148" y="91985"/>
                  </a:cubicBezTo>
                  <a:cubicBezTo>
                    <a:pt x="208036" y="91985"/>
                    <a:pt x="220370" y="94547"/>
                    <a:pt x="231153" y="99716"/>
                  </a:cubicBezTo>
                  <a:cubicBezTo>
                    <a:pt x="241926" y="104853"/>
                    <a:pt x="251060" y="111732"/>
                    <a:pt x="258509" y="120327"/>
                  </a:cubicBezTo>
                  <a:cubicBezTo>
                    <a:pt x="265948" y="128921"/>
                    <a:pt x="271482" y="138714"/>
                    <a:pt x="275082" y="149758"/>
                  </a:cubicBezTo>
                  <a:cubicBezTo>
                    <a:pt x="278654" y="160794"/>
                    <a:pt x="280492" y="172186"/>
                    <a:pt x="280492" y="183966"/>
                  </a:cubicBezTo>
                  <a:cubicBezTo>
                    <a:pt x="280492" y="195750"/>
                    <a:pt x="278692" y="207139"/>
                    <a:pt x="275082" y="2181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870B867-6F62-01B2-0461-A28AB4E2CA4E}"/>
                </a:ext>
              </a:extLst>
            </p:cNvPr>
            <p:cNvSpPr/>
            <p:nvPr/>
          </p:nvSpPr>
          <p:spPr>
            <a:xfrm>
              <a:off x="10793933" y="6060629"/>
              <a:ext cx="233915" cy="197528"/>
            </a:xfrm>
            <a:custGeom>
              <a:avLst/>
              <a:gdLst>
                <a:gd name="connsiteX0" fmla="*/ 291227 w 412137"/>
                <a:gd name="connsiteY0" fmla="*/ 0 h 345125"/>
                <a:gd name="connsiteX1" fmla="*/ 208769 w 412137"/>
                <a:gd name="connsiteY1" fmla="*/ 226629 h 345125"/>
                <a:gd name="connsiteX2" fmla="*/ 123254 w 412137"/>
                <a:gd name="connsiteY2" fmla="*/ 0 h 345125"/>
                <a:gd name="connsiteX3" fmla="*/ 0 w 412137"/>
                <a:gd name="connsiteY3" fmla="*/ 0 h 345125"/>
                <a:gd name="connsiteX4" fmla="*/ 152524 w 412137"/>
                <a:gd name="connsiteY4" fmla="*/ 345126 h 345125"/>
                <a:gd name="connsiteX5" fmla="*/ 257289 w 412137"/>
                <a:gd name="connsiteY5" fmla="*/ 345126 h 345125"/>
                <a:gd name="connsiteX6" fmla="*/ 412137 w 412137"/>
                <a:gd name="connsiteY6" fmla="*/ 0 h 345125"/>
                <a:gd name="connsiteX7" fmla="*/ 291227 w 412137"/>
                <a:gd name="connsiteY7" fmla="*/ 0 h 34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37" h="345125">
                  <a:moveTo>
                    <a:pt x="291227" y="0"/>
                  </a:moveTo>
                  <a:lnTo>
                    <a:pt x="208769" y="226629"/>
                  </a:lnTo>
                  <a:lnTo>
                    <a:pt x="123254" y="0"/>
                  </a:lnTo>
                  <a:lnTo>
                    <a:pt x="0" y="0"/>
                  </a:lnTo>
                  <a:lnTo>
                    <a:pt x="152524" y="345126"/>
                  </a:lnTo>
                  <a:lnTo>
                    <a:pt x="257289" y="345126"/>
                  </a:lnTo>
                  <a:lnTo>
                    <a:pt x="412137" y="0"/>
                  </a:lnTo>
                  <a:lnTo>
                    <a:pt x="29122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987BF8-0E9E-DFEE-76D0-3B1070356FF7}"/>
                </a:ext>
              </a:extLst>
            </p:cNvPr>
            <p:cNvSpPr/>
            <p:nvPr/>
          </p:nvSpPr>
          <p:spPr>
            <a:xfrm>
              <a:off x="11019215" y="6053891"/>
              <a:ext cx="207296" cy="211009"/>
            </a:xfrm>
            <a:custGeom>
              <a:avLst/>
              <a:gdLst>
                <a:gd name="connsiteX0" fmla="*/ 365236 w 365236"/>
                <a:gd name="connsiteY0" fmla="*/ 197924 h 368679"/>
                <a:gd name="connsiteX1" fmla="*/ 365198 w 365236"/>
                <a:gd name="connsiteY1" fmla="*/ 197963 h 368679"/>
                <a:gd name="connsiteX2" fmla="*/ 353625 w 365236"/>
                <a:gd name="connsiteY2" fmla="*/ 118110 h 368679"/>
                <a:gd name="connsiteX3" fmla="*/ 319335 w 365236"/>
                <a:gd name="connsiteY3" fmla="*/ 55556 h 368679"/>
                <a:gd name="connsiteX4" fmla="*/ 263490 w 365236"/>
                <a:gd name="connsiteY4" fmla="*/ 14727 h 368679"/>
                <a:gd name="connsiteX5" fmla="*/ 186433 w 365236"/>
                <a:gd name="connsiteY5" fmla="*/ 0 h 368679"/>
                <a:gd name="connsiteX6" fmla="*/ 107861 w 365236"/>
                <a:gd name="connsiteY6" fmla="*/ 15082 h 368679"/>
                <a:gd name="connsiteX7" fmla="*/ 49301 w 365236"/>
                <a:gd name="connsiteY7" fmla="*/ 55165 h 368679"/>
                <a:gd name="connsiteX8" fmla="*/ 12706 w 365236"/>
                <a:gd name="connsiteY8" fmla="*/ 113674 h 368679"/>
                <a:gd name="connsiteX9" fmla="*/ 0 w 365236"/>
                <a:gd name="connsiteY9" fmla="*/ 183230 h 368679"/>
                <a:gd name="connsiteX10" fmla="*/ 13487 w 365236"/>
                <a:gd name="connsiteY10" fmla="*/ 258650 h 368679"/>
                <a:gd name="connsiteX11" fmla="*/ 52787 w 365236"/>
                <a:gd name="connsiteY11" fmla="*/ 317169 h 368679"/>
                <a:gd name="connsiteX12" fmla="*/ 115576 w 365236"/>
                <a:gd name="connsiteY12" fmla="*/ 355074 h 368679"/>
                <a:gd name="connsiteX13" fmla="*/ 198777 w 365236"/>
                <a:gd name="connsiteY13" fmla="*/ 368680 h 368679"/>
                <a:gd name="connsiteX14" fmla="*/ 260432 w 365236"/>
                <a:gd name="connsiteY14" fmla="*/ 362421 h 368679"/>
                <a:gd name="connsiteX15" fmla="*/ 307038 w 365236"/>
                <a:gd name="connsiteY15" fmla="*/ 348076 h 368679"/>
                <a:gd name="connsiteX16" fmla="*/ 339014 w 365236"/>
                <a:gd name="connsiteY16" fmla="*/ 331510 h 368679"/>
                <a:gd name="connsiteX17" fmla="*/ 357511 w 365236"/>
                <a:gd name="connsiteY17" fmla="*/ 319382 h 368679"/>
                <a:gd name="connsiteX18" fmla="*/ 312048 w 365236"/>
                <a:gd name="connsiteY18" fmla="*/ 252437 h 368679"/>
                <a:gd name="connsiteX19" fmla="*/ 272739 w 365236"/>
                <a:gd name="connsiteY19" fmla="*/ 273386 h 368679"/>
                <a:gd name="connsiteX20" fmla="*/ 202625 w 365236"/>
                <a:gd name="connsiteY20" fmla="*/ 285521 h 368679"/>
                <a:gd name="connsiteX21" fmla="*/ 133683 w 365236"/>
                <a:gd name="connsiteY21" fmla="*/ 264527 h 368679"/>
                <a:gd name="connsiteX22" fmla="*/ 107899 w 365236"/>
                <a:gd name="connsiteY22" fmla="*/ 215574 h 368679"/>
                <a:gd name="connsiteX23" fmla="*/ 365236 w 365236"/>
                <a:gd name="connsiteY23" fmla="*/ 215574 h 368679"/>
                <a:gd name="connsiteX24" fmla="*/ 365236 w 365236"/>
                <a:gd name="connsiteY24" fmla="*/ 197924 h 368679"/>
                <a:gd name="connsiteX25" fmla="*/ 107861 w 365236"/>
                <a:gd name="connsiteY25" fmla="*/ 147929 h 368679"/>
                <a:gd name="connsiteX26" fmla="*/ 112871 w 365236"/>
                <a:gd name="connsiteY26" fmla="*/ 125496 h 368679"/>
                <a:gd name="connsiteX27" fmla="*/ 127540 w 365236"/>
                <a:gd name="connsiteY27" fmla="*/ 104543 h 368679"/>
                <a:gd name="connsiteX28" fmla="*/ 151790 w 365236"/>
                <a:gd name="connsiteY28" fmla="*/ 88719 h 368679"/>
                <a:gd name="connsiteX29" fmla="*/ 185690 w 365236"/>
                <a:gd name="connsiteY29" fmla="*/ 82457 h 368679"/>
                <a:gd name="connsiteX30" fmla="*/ 218808 w 365236"/>
                <a:gd name="connsiteY30" fmla="*/ 88719 h 368679"/>
                <a:gd name="connsiteX31" fmla="*/ 241925 w 365236"/>
                <a:gd name="connsiteY31" fmla="*/ 104543 h 368679"/>
                <a:gd name="connsiteX32" fmla="*/ 255803 w 365236"/>
                <a:gd name="connsiteY32" fmla="*/ 125496 h 368679"/>
                <a:gd name="connsiteX33" fmla="*/ 260432 w 365236"/>
                <a:gd name="connsiteY33" fmla="*/ 147929 h 368679"/>
                <a:gd name="connsiteX34" fmla="*/ 107861 w 365236"/>
                <a:gd name="connsiteY34" fmla="*/ 147929 h 3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5236" h="368679">
                  <a:moveTo>
                    <a:pt x="365236" y="197924"/>
                  </a:moveTo>
                  <a:lnTo>
                    <a:pt x="365198" y="197963"/>
                  </a:lnTo>
                  <a:cubicBezTo>
                    <a:pt x="365198" y="168997"/>
                    <a:pt x="361350" y="142407"/>
                    <a:pt x="353625" y="118110"/>
                  </a:cubicBezTo>
                  <a:cubicBezTo>
                    <a:pt x="345948" y="93811"/>
                    <a:pt x="334508" y="72974"/>
                    <a:pt x="319335" y="55556"/>
                  </a:cubicBezTo>
                  <a:cubicBezTo>
                    <a:pt x="304209" y="38132"/>
                    <a:pt x="285550" y="24526"/>
                    <a:pt x="263490" y="14727"/>
                  </a:cubicBezTo>
                  <a:cubicBezTo>
                    <a:pt x="241382" y="4933"/>
                    <a:pt x="215713" y="0"/>
                    <a:pt x="186433" y="0"/>
                  </a:cubicBezTo>
                  <a:cubicBezTo>
                    <a:pt x="157163" y="0"/>
                    <a:pt x="130978" y="5053"/>
                    <a:pt x="107861" y="15082"/>
                  </a:cubicBezTo>
                  <a:cubicBezTo>
                    <a:pt x="84734" y="25153"/>
                    <a:pt x="65218" y="38526"/>
                    <a:pt x="49301" y="55165"/>
                  </a:cubicBezTo>
                  <a:cubicBezTo>
                    <a:pt x="33394" y="71843"/>
                    <a:pt x="21164" y="91361"/>
                    <a:pt x="12706" y="113674"/>
                  </a:cubicBezTo>
                  <a:cubicBezTo>
                    <a:pt x="4239" y="135997"/>
                    <a:pt x="0" y="159205"/>
                    <a:pt x="0" y="183230"/>
                  </a:cubicBezTo>
                  <a:cubicBezTo>
                    <a:pt x="0" y="210716"/>
                    <a:pt x="4505" y="235833"/>
                    <a:pt x="13487" y="258650"/>
                  </a:cubicBezTo>
                  <a:cubicBezTo>
                    <a:pt x="22460" y="281476"/>
                    <a:pt x="35547" y="300956"/>
                    <a:pt x="52787" y="317169"/>
                  </a:cubicBezTo>
                  <a:cubicBezTo>
                    <a:pt x="69999" y="333342"/>
                    <a:pt x="90926" y="345975"/>
                    <a:pt x="115576" y="355074"/>
                  </a:cubicBezTo>
                  <a:cubicBezTo>
                    <a:pt x="140237" y="364130"/>
                    <a:pt x="167973" y="368680"/>
                    <a:pt x="198777" y="368680"/>
                  </a:cubicBezTo>
                  <a:cubicBezTo>
                    <a:pt x="221904" y="368680"/>
                    <a:pt x="242440" y="366579"/>
                    <a:pt x="260432" y="362421"/>
                  </a:cubicBezTo>
                  <a:cubicBezTo>
                    <a:pt x="278425" y="358260"/>
                    <a:pt x="293941" y="353478"/>
                    <a:pt x="307038" y="348076"/>
                  </a:cubicBezTo>
                  <a:cubicBezTo>
                    <a:pt x="320116" y="342706"/>
                    <a:pt x="330784" y="337184"/>
                    <a:pt x="339014" y="331510"/>
                  </a:cubicBezTo>
                  <a:cubicBezTo>
                    <a:pt x="347205" y="325876"/>
                    <a:pt x="353396" y="321831"/>
                    <a:pt x="357511" y="319382"/>
                  </a:cubicBezTo>
                  <a:lnTo>
                    <a:pt x="312048" y="252437"/>
                  </a:lnTo>
                  <a:cubicBezTo>
                    <a:pt x="303819" y="258342"/>
                    <a:pt x="290732" y="265302"/>
                    <a:pt x="272739" y="273386"/>
                  </a:cubicBezTo>
                  <a:cubicBezTo>
                    <a:pt x="254746" y="281476"/>
                    <a:pt x="231391" y="285521"/>
                    <a:pt x="202625" y="285521"/>
                  </a:cubicBezTo>
                  <a:cubicBezTo>
                    <a:pt x="173860" y="285521"/>
                    <a:pt x="150343" y="278523"/>
                    <a:pt x="133683" y="264527"/>
                  </a:cubicBezTo>
                  <a:cubicBezTo>
                    <a:pt x="116986" y="250566"/>
                    <a:pt x="108375" y="234237"/>
                    <a:pt x="107899" y="215574"/>
                  </a:cubicBezTo>
                  <a:lnTo>
                    <a:pt x="365236" y="215574"/>
                  </a:lnTo>
                  <a:lnTo>
                    <a:pt x="365236" y="197924"/>
                  </a:lnTo>
                  <a:close/>
                  <a:moveTo>
                    <a:pt x="107861" y="147929"/>
                  </a:moveTo>
                  <a:cubicBezTo>
                    <a:pt x="107861" y="140581"/>
                    <a:pt x="109509" y="133079"/>
                    <a:pt x="112871" y="125496"/>
                  </a:cubicBezTo>
                  <a:cubicBezTo>
                    <a:pt x="116205" y="117871"/>
                    <a:pt x="121101" y="110919"/>
                    <a:pt x="127540" y="104543"/>
                  </a:cubicBezTo>
                  <a:cubicBezTo>
                    <a:pt x="133960" y="98165"/>
                    <a:pt x="142037" y="92877"/>
                    <a:pt x="151790" y="88719"/>
                  </a:cubicBezTo>
                  <a:cubicBezTo>
                    <a:pt x="161554" y="84560"/>
                    <a:pt x="172841" y="82457"/>
                    <a:pt x="185690" y="82457"/>
                  </a:cubicBezTo>
                  <a:cubicBezTo>
                    <a:pt x="198549" y="82457"/>
                    <a:pt x="209560" y="84560"/>
                    <a:pt x="218808" y="88719"/>
                  </a:cubicBezTo>
                  <a:cubicBezTo>
                    <a:pt x="228057" y="92877"/>
                    <a:pt x="235782" y="98165"/>
                    <a:pt x="241925" y="104543"/>
                  </a:cubicBezTo>
                  <a:cubicBezTo>
                    <a:pt x="248088" y="110919"/>
                    <a:pt x="252708" y="117916"/>
                    <a:pt x="255803" y="125496"/>
                  </a:cubicBezTo>
                  <a:cubicBezTo>
                    <a:pt x="258899" y="133118"/>
                    <a:pt x="260432" y="140581"/>
                    <a:pt x="260432" y="147929"/>
                  </a:cubicBezTo>
                  <a:lnTo>
                    <a:pt x="107861" y="147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64BA49-C74F-44DB-B233-C5EC2F2DC511}"/>
                </a:ext>
              </a:extLst>
            </p:cNvPr>
            <p:cNvSpPr/>
            <p:nvPr/>
          </p:nvSpPr>
          <p:spPr>
            <a:xfrm>
              <a:off x="10043358" y="6000842"/>
              <a:ext cx="168961" cy="264482"/>
            </a:xfrm>
            <a:custGeom>
              <a:avLst/>
              <a:gdLst>
                <a:gd name="connsiteX0" fmla="*/ 240354 w 297694"/>
                <a:gd name="connsiteY0" fmla="*/ 370511 h 462108"/>
                <a:gd name="connsiteX1" fmla="*/ 211074 w 297694"/>
                <a:gd name="connsiteY1" fmla="*/ 376033 h 462108"/>
                <a:gd name="connsiteX2" fmla="*/ 178356 w 297694"/>
                <a:gd name="connsiteY2" fmla="*/ 362421 h 462108"/>
                <a:gd name="connsiteX3" fmla="*/ 167973 w 297694"/>
                <a:gd name="connsiteY3" fmla="*/ 323775 h 462108"/>
                <a:gd name="connsiteX4" fmla="*/ 167973 w 297694"/>
                <a:gd name="connsiteY4" fmla="*/ 187665 h 462108"/>
                <a:gd name="connsiteX5" fmla="*/ 261204 w 297694"/>
                <a:gd name="connsiteY5" fmla="*/ 187665 h 462108"/>
                <a:gd name="connsiteX6" fmla="*/ 261204 w 297694"/>
                <a:gd name="connsiteY6" fmla="*/ 104508 h 462108"/>
                <a:gd name="connsiteX7" fmla="*/ 167973 w 297694"/>
                <a:gd name="connsiteY7" fmla="*/ 104508 h 462108"/>
                <a:gd name="connsiteX8" fmla="*/ 167973 w 297694"/>
                <a:gd name="connsiteY8" fmla="*/ 0 h 462108"/>
                <a:gd name="connsiteX9" fmla="*/ 57017 w 297694"/>
                <a:gd name="connsiteY9" fmla="*/ 0 h 462108"/>
                <a:gd name="connsiteX10" fmla="*/ 57017 w 297694"/>
                <a:gd name="connsiteY10" fmla="*/ 104508 h 462108"/>
                <a:gd name="connsiteX11" fmla="*/ 0 w 297694"/>
                <a:gd name="connsiteY11" fmla="*/ 104508 h 462108"/>
                <a:gd name="connsiteX12" fmla="*/ 0 w 297694"/>
                <a:gd name="connsiteY12" fmla="*/ 187665 h 462108"/>
                <a:gd name="connsiteX13" fmla="*/ 57017 w 297694"/>
                <a:gd name="connsiteY13" fmla="*/ 187665 h 462108"/>
                <a:gd name="connsiteX14" fmla="*/ 57017 w 297694"/>
                <a:gd name="connsiteY14" fmla="*/ 317908 h 462108"/>
                <a:gd name="connsiteX15" fmla="*/ 63951 w 297694"/>
                <a:gd name="connsiteY15" fmla="*/ 376769 h 462108"/>
                <a:gd name="connsiteX16" fmla="*/ 87078 w 297694"/>
                <a:gd name="connsiteY16" fmla="*/ 422022 h 462108"/>
                <a:gd name="connsiteX17" fmla="*/ 129445 w 297694"/>
                <a:gd name="connsiteY17" fmla="*/ 451456 h 462108"/>
                <a:gd name="connsiteX18" fmla="*/ 194148 w 297694"/>
                <a:gd name="connsiteY18" fmla="*/ 462109 h 462108"/>
                <a:gd name="connsiteX19" fmla="*/ 297694 w 297694"/>
                <a:gd name="connsiteY19" fmla="*/ 429721 h 462108"/>
                <a:gd name="connsiteX20" fmla="*/ 262652 w 297694"/>
                <a:gd name="connsiteY20" fmla="*/ 358105 h 462108"/>
                <a:gd name="connsiteX21" fmla="*/ 240354 w 297694"/>
                <a:gd name="connsiteY21" fmla="*/ 370511 h 46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694" h="462108">
                  <a:moveTo>
                    <a:pt x="240354" y="370511"/>
                  </a:moveTo>
                  <a:cubicBezTo>
                    <a:pt x="232124" y="374204"/>
                    <a:pt x="222371" y="376033"/>
                    <a:pt x="211074" y="376033"/>
                  </a:cubicBezTo>
                  <a:cubicBezTo>
                    <a:pt x="196186" y="376033"/>
                    <a:pt x="185290" y="371483"/>
                    <a:pt x="178356" y="362421"/>
                  </a:cubicBezTo>
                  <a:cubicBezTo>
                    <a:pt x="171412" y="353329"/>
                    <a:pt x="167973" y="340460"/>
                    <a:pt x="167973" y="323775"/>
                  </a:cubicBezTo>
                  <a:lnTo>
                    <a:pt x="167973" y="187665"/>
                  </a:lnTo>
                  <a:lnTo>
                    <a:pt x="261204" y="187665"/>
                  </a:lnTo>
                  <a:lnTo>
                    <a:pt x="261204" y="104508"/>
                  </a:lnTo>
                  <a:lnTo>
                    <a:pt x="167973" y="104508"/>
                  </a:lnTo>
                  <a:lnTo>
                    <a:pt x="167973" y="0"/>
                  </a:lnTo>
                  <a:lnTo>
                    <a:pt x="57017" y="0"/>
                  </a:lnTo>
                  <a:lnTo>
                    <a:pt x="57017" y="104508"/>
                  </a:lnTo>
                  <a:lnTo>
                    <a:pt x="0" y="104508"/>
                  </a:lnTo>
                  <a:lnTo>
                    <a:pt x="0" y="187665"/>
                  </a:lnTo>
                  <a:lnTo>
                    <a:pt x="57017" y="187665"/>
                  </a:lnTo>
                  <a:lnTo>
                    <a:pt x="57017" y="317908"/>
                  </a:lnTo>
                  <a:cubicBezTo>
                    <a:pt x="57017" y="339481"/>
                    <a:pt x="59331" y="359122"/>
                    <a:pt x="63951" y="376769"/>
                  </a:cubicBezTo>
                  <a:cubicBezTo>
                    <a:pt x="68570" y="394420"/>
                    <a:pt x="76257" y="409503"/>
                    <a:pt x="87078" y="422022"/>
                  </a:cubicBezTo>
                  <a:cubicBezTo>
                    <a:pt x="97850" y="434542"/>
                    <a:pt x="111957" y="444338"/>
                    <a:pt x="129445" y="451456"/>
                  </a:cubicBezTo>
                  <a:cubicBezTo>
                    <a:pt x="146875" y="458567"/>
                    <a:pt x="168478" y="462109"/>
                    <a:pt x="194148" y="462109"/>
                  </a:cubicBezTo>
                  <a:cubicBezTo>
                    <a:pt x="231181" y="462109"/>
                    <a:pt x="265671" y="451259"/>
                    <a:pt x="297694" y="429721"/>
                  </a:cubicBezTo>
                  <a:lnTo>
                    <a:pt x="262652" y="358105"/>
                  </a:lnTo>
                  <a:cubicBezTo>
                    <a:pt x="255680" y="362812"/>
                    <a:pt x="248269" y="366935"/>
                    <a:pt x="240354" y="37051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D964350-4CD5-4E14-8730-E7BBB15A2299}"/>
                </a:ext>
              </a:extLst>
            </p:cNvPr>
            <p:cNvSpPr/>
            <p:nvPr/>
          </p:nvSpPr>
          <p:spPr>
            <a:xfrm>
              <a:off x="10229603" y="6056003"/>
              <a:ext cx="331922" cy="202201"/>
            </a:xfrm>
            <a:custGeom>
              <a:avLst/>
              <a:gdLst>
                <a:gd name="connsiteX0" fmla="*/ 442274 w 584815"/>
                <a:gd name="connsiteY0" fmla="*/ 0 h 353290"/>
                <a:gd name="connsiteX1" fmla="*/ 442236 w 584815"/>
                <a:gd name="connsiteY1" fmla="*/ 39 h 353290"/>
                <a:gd name="connsiteX2" fmla="*/ 375609 w 584815"/>
                <a:gd name="connsiteY2" fmla="*/ 12558 h 353290"/>
                <a:gd name="connsiteX3" fmla="*/ 321288 w 584815"/>
                <a:gd name="connsiteY3" fmla="*/ 47860 h 353290"/>
                <a:gd name="connsiteX4" fmla="*/ 305505 w 584815"/>
                <a:gd name="connsiteY4" fmla="*/ 31301 h 353290"/>
                <a:gd name="connsiteX5" fmla="*/ 283159 w 584815"/>
                <a:gd name="connsiteY5" fmla="*/ 15864 h 353290"/>
                <a:gd name="connsiteX6" fmla="*/ 253489 w 584815"/>
                <a:gd name="connsiteY6" fmla="*/ 4475 h 353290"/>
                <a:gd name="connsiteX7" fmla="*/ 214970 w 584815"/>
                <a:gd name="connsiteY7" fmla="*/ 39 h 353290"/>
                <a:gd name="connsiteX8" fmla="*/ 153314 w 584815"/>
                <a:gd name="connsiteY8" fmla="*/ 13298 h 353290"/>
                <a:gd name="connsiteX9" fmla="*/ 110166 w 584815"/>
                <a:gd name="connsiteY9" fmla="*/ 46419 h 353290"/>
                <a:gd name="connsiteX10" fmla="*/ 106328 w 584815"/>
                <a:gd name="connsiteY10" fmla="*/ 8168 h 353290"/>
                <a:gd name="connsiteX11" fmla="*/ 0 w 584815"/>
                <a:gd name="connsiteY11" fmla="*/ 8168 h 353290"/>
                <a:gd name="connsiteX12" fmla="*/ 0 w 584815"/>
                <a:gd name="connsiteY12" fmla="*/ 353291 h 353290"/>
                <a:gd name="connsiteX13" fmla="*/ 110947 w 584815"/>
                <a:gd name="connsiteY13" fmla="*/ 353291 h 353290"/>
                <a:gd name="connsiteX14" fmla="*/ 110947 w 584815"/>
                <a:gd name="connsiteY14" fmla="*/ 167841 h 353290"/>
                <a:gd name="connsiteX15" fmla="*/ 130578 w 584815"/>
                <a:gd name="connsiteY15" fmla="*/ 113367 h 353290"/>
                <a:gd name="connsiteX16" fmla="*/ 181813 w 584815"/>
                <a:gd name="connsiteY16" fmla="*/ 92027 h 353290"/>
                <a:gd name="connsiteX17" fmla="*/ 224561 w 584815"/>
                <a:gd name="connsiteY17" fmla="*/ 108938 h 353290"/>
                <a:gd name="connsiteX18" fmla="*/ 238839 w 584815"/>
                <a:gd name="connsiteY18" fmla="*/ 156758 h 353290"/>
                <a:gd name="connsiteX19" fmla="*/ 238839 w 584815"/>
                <a:gd name="connsiteY19" fmla="*/ 353245 h 353290"/>
                <a:gd name="connsiteX20" fmla="*/ 345948 w 584815"/>
                <a:gd name="connsiteY20" fmla="*/ 353245 h 353290"/>
                <a:gd name="connsiteX21" fmla="*/ 345948 w 584815"/>
                <a:gd name="connsiteY21" fmla="*/ 167796 h 353290"/>
                <a:gd name="connsiteX22" fmla="*/ 365227 w 584815"/>
                <a:gd name="connsiteY22" fmla="*/ 113329 h 353290"/>
                <a:gd name="connsiteX23" fmla="*/ 416842 w 584815"/>
                <a:gd name="connsiteY23" fmla="*/ 91988 h 353290"/>
                <a:gd name="connsiteX24" fmla="*/ 459600 w 584815"/>
                <a:gd name="connsiteY24" fmla="*/ 108898 h 353290"/>
                <a:gd name="connsiteX25" fmla="*/ 473869 w 584815"/>
                <a:gd name="connsiteY25" fmla="*/ 156720 h 353290"/>
                <a:gd name="connsiteX26" fmla="*/ 473869 w 584815"/>
                <a:gd name="connsiteY26" fmla="*/ 353209 h 353290"/>
                <a:gd name="connsiteX27" fmla="*/ 584816 w 584815"/>
                <a:gd name="connsiteY27" fmla="*/ 353209 h 353290"/>
                <a:gd name="connsiteX28" fmla="*/ 584816 w 584815"/>
                <a:gd name="connsiteY28" fmla="*/ 139809 h 353290"/>
                <a:gd name="connsiteX29" fmla="*/ 548211 w 584815"/>
                <a:gd name="connsiteY29" fmla="*/ 37517 h 353290"/>
                <a:gd name="connsiteX30" fmla="*/ 442274 w 584815"/>
                <a:gd name="connsiteY30" fmla="*/ 0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4815" h="353290">
                  <a:moveTo>
                    <a:pt x="442274" y="0"/>
                  </a:moveTo>
                  <a:lnTo>
                    <a:pt x="442236" y="39"/>
                  </a:lnTo>
                  <a:cubicBezTo>
                    <a:pt x="419109" y="39"/>
                    <a:pt x="396897" y="4204"/>
                    <a:pt x="375609" y="12558"/>
                  </a:cubicBezTo>
                  <a:cubicBezTo>
                    <a:pt x="354292" y="20914"/>
                    <a:pt x="336175" y="32658"/>
                    <a:pt x="321288" y="47860"/>
                  </a:cubicBezTo>
                  <a:cubicBezTo>
                    <a:pt x="317173" y="42458"/>
                    <a:pt x="311925" y="36936"/>
                    <a:pt x="305505" y="31301"/>
                  </a:cubicBezTo>
                  <a:cubicBezTo>
                    <a:pt x="299066" y="25660"/>
                    <a:pt x="291627" y="20529"/>
                    <a:pt x="283159" y="15864"/>
                  </a:cubicBezTo>
                  <a:cubicBezTo>
                    <a:pt x="274691" y="11195"/>
                    <a:pt x="264776" y="7382"/>
                    <a:pt x="253489" y="4475"/>
                  </a:cubicBezTo>
                  <a:cubicBezTo>
                    <a:pt x="242202" y="1515"/>
                    <a:pt x="229352" y="39"/>
                    <a:pt x="214970" y="39"/>
                  </a:cubicBezTo>
                  <a:cubicBezTo>
                    <a:pt x="191338" y="39"/>
                    <a:pt x="170793" y="4475"/>
                    <a:pt x="153314" y="13298"/>
                  </a:cubicBezTo>
                  <a:cubicBezTo>
                    <a:pt x="135836" y="22119"/>
                    <a:pt x="121453" y="33162"/>
                    <a:pt x="110166" y="46419"/>
                  </a:cubicBezTo>
                  <a:lnTo>
                    <a:pt x="106328" y="8168"/>
                  </a:lnTo>
                  <a:lnTo>
                    <a:pt x="0" y="8168"/>
                  </a:lnTo>
                  <a:lnTo>
                    <a:pt x="0" y="353291"/>
                  </a:lnTo>
                  <a:lnTo>
                    <a:pt x="110947" y="353291"/>
                  </a:lnTo>
                  <a:lnTo>
                    <a:pt x="110947" y="167841"/>
                  </a:lnTo>
                  <a:cubicBezTo>
                    <a:pt x="110947" y="145754"/>
                    <a:pt x="117500" y="127642"/>
                    <a:pt x="130578" y="113367"/>
                  </a:cubicBezTo>
                  <a:cubicBezTo>
                    <a:pt x="143675" y="99138"/>
                    <a:pt x="160763" y="92027"/>
                    <a:pt x="181813" y="92027"/>
                  </a:cubicBezTo>
                  <a:cubicBezTo>
                    <a:pt x="200816" y="92027"/>
                    <a:pt x="215046" y="97662"/>
                    <a:pt x="224561" y="108938"/>
                  </a:cubicBezTo>
                  <a:cubicBezTo>
                    <a:pt x="234048" y="120213"/>
                    <a:pt x="238839" y="136155"/>
                    <a:pt x="238839" y="156758"/>
                  </a:cubicBezTo>
                  <a:lnTo>
                    <a:pt x="238839" y="353245"/>
                  </a:lnTo>
                  <a:lnTo>
                    <a:pt x="345948" y="353245"/>
                  </a:lnTo>
                  <a:lnTo>
                    <a:pt x="345948" y="167796"/>
                  </a:lnTo>
                  <a:cubicBezTo>
                    <a:pt x="345948" y="145716"/>
                    <a:pt x="352368" y="127597"/>
                    <a:pt x="365227" y="113329"/>
                  </a:cubicBezTo>
                  <a:cubicBezTo>
                    <a:pt x="378038" y="99099"/>
                    <a:pt x="395288" y="91988"/>
                    <a:pt x="416842" y="91988"/>
                  </a:cubicBezTo>
                  <a:cubicBezTo>
                    <a:pt x="435854" y="91988"/>
                    <a:pt x="450075" y="97623"/>
                    <a:pt x="459600" y="108898"/>
                  </a:cubicBezTo>
                  <a:cubicBezTo>
                    <a:pt x="469078" y="120172"/>
                    <a:pt x="473869" y="136110"/>
                    <a:pt x="473869" y="156720"/>
                  </a:cubicBezTo>
                  <a:lnTo>
                    <a:pt x="473869" y="353209"/>
                  </a:lnTo>
                  <a:lnTo>
                    <a:pt x="584816" y="353209"/>
                  </a:lnTo>
                  <a:lnTo>
                    <a:pt x="584816" y="139809"/>
                  </a:lnTo>
                  <a:cubicBezTo>
                    <a:pt x="584816" y="96650"/>
                    <a:pt x="572586" y="62558"/>
                    <a:pt x="548211" y="37517"/>
                  </a:cubicBezTo>
                  <a:cubicBezTo>
                    <a:pt x="523799" y="12520"/>
                    <a:pt x="488480" y="0"/>
                    <a:pt x="44227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EEC9A21-C1B3-0A92-4242-0FEE993F2918}"/>
                </a:ext>
              </a:extLst>
            </p:cNvPr>
            <p:cNvSpPr/>
            <p:nvPr/>
          </p:nvSpPr>
          <p:spPr>
            <a:xfrm>
              <a:off x="9830414" y="5977279"/>
              <a:ext cx="201165" cy="281510"/>
            </a:xfrm>
            <a:custGeom>
              <a:avLst/>
              <a:gdLst>
                <a:gd name="connsiteX0" fmla="*/ 216969 w 354433"/>
                <a:gd name="connsiteY0" fmla="*/ 137809 h 491861"/>
                <a:gd name="connsiteX1" fmla="*/ 216969 w 354433"/>
                <a:gd name="connsiteY1" fmla="*/ 137889 h 491861"/>
                <a:gd name="connsiteX2" fmla="*/ 157495 w 354433"/>
                <a:gd name="connsiteY2" fmla="*/ 148562 h 491861"/>
                <a:gd name="connsiteX3" fmla="*/ 110403 w 354433"/>
                <a:gd name="connsiteY3" fmla="*/ 179191 h 491861"/>
                <a:gd name="connsiteX4" fmla="*/ 110403 w 354433"/>
                <a:gd name="connsiteY4" fmla="*/ 0 h 491861"/>
                <a:gd name="connsiteX5" fmla="*/ 0 w 354433"/>
                <a:gd name="connsiteY5" fmla="*/ 0 h 491861"/>
                <a:gd name="connsiteX6" fmla="*/ 0 w 354433"/>
                <a:gd name="connsiteY6" fmla="*/ 491862 h 491861"/>
                <a:gd name="connsiteX7" fmla="*/ 111184 w 354433"/>
                <a:gd name="connsiteY7" fmla="*/ 491862 h 491861"/>
                <a:gd name="connsiteX8" fmla="*/ 111184 w 354433"/>
                <a:gd name="connsiteY8" fmla="*/ 306012 h 491861"/>
                <a:gd name="connsiteX9" fmla="*/ 115823 w 354433"/>
                <a:gd name="connsiteY9" fmla="*/ 276865 h 491861"/>
                <a:gd name="connsiteX10" fmla="*/ 129730 w 354433"/>
                <a:gd name="connsiteY10" fmla="*/ 252905 h 491861"/>
                <a:gd name="connsiteX11" fmla="*/ 152904 w 354433"/>
                <a:gd name="connsiteY11" fmla="*/ 236307 h 491861"/>
                <a:gd name="connsiteX12" fmla="*/ 184565 w 354433"/>
                <a:gd name="connsiteY12" fmla="*/ 230036 h 491861"/>
                <a:gd name="connsiteX13" fmla="*/ 227808 w 354433"/>
                <a:gd name="connsiteY13" fmla="*/ 246979 h 491861"/>
                <a:gd name="connsiteX14" fmla="*/ 244030 w 354433"/>
                <a:gd name="connsiteY14" fmla="*/ 294167 h 491861"/>
                <a:gd name="connsiteX15" fmla="*/ 244030 w 354433"/>
                <a:gd name="connsiteY15" fmla="*/ 491823 h 491861"/>
                <a:gd name="connsiteX16" fmla="*/ 354434 w 354433"/>
                <a:gd name="connsiteY16" fmla="*/ 491823 h 491861"/>
                <a:gd name="connsiteX17" fmla="*/ 354434 w 354433"/>
                <a:gd name="connsiteY17" fmla="*/ 277957 h 491861"/>
                <a:gd name="connsiteX18" fmla="*/ 316962 w 354433"/>
                <a:gd name="connsiteY18" fmla="*/ 173230 h 491861"/>
                <a:gd name="connsiteX19" fmla="*/ 216969 w 354433"/>
                <a:gd name="connsiteY19" fmla="*/ 137809 h 4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433" h="491861">
                  <a:moveTo>
                    <a:pt x="216969" y="137809"/>
                  </a:moveTo>
                  <a:lnTo>
                    <a:pt x="216969" y="137889"/>
                  </a:lnTo>
                  <a:cubicBezTo>
                    <a:pt x="196900" y="137889"/>
                    <a:pt x="177059" y="141473"/>
                    <a:pt x="157495" y="148562"/>
                  </a:cubicBezTo>
                  <a:cubicBezTo>
                    <a:pt x="137940" y="155692"/>
                    <a:pt x="122224" y="165902"/>
                    <a:pt x="110403" y="179191"/>
                  </a:cubicBezTo>
                  <a:lnTo>
                    <a:pt x="110403" y="0"/>
                  </a:lnTo>
                  <a:lnTo>
                    <a:pt x="0" y="0"/>
                  </a:lnTo>
                  <a:lnTo>
                    <a:pt x="0" y="491862"/>
                  </a:lnTo>
                  <a:lnTo>
                    <a:pt x="111184" y="491862"/>
                  </a:lnTo>
                  <a:lnTo>
                    <a:pt x="111184" y="306012"/>
                  </a:lnTo>
                  <a:cubicBezTo>
                    <a:pt x="111184" y="295689"/>
                    <a:pt x="112718" y="285983"/>
                    <a:pt x="115823" y="276865"/>
                  </a:cubicBezTo>
                  <a:cubicBezTo>
                    <a:pt x="118928" y="267789"/>
                    <a:pt x="123557" y="259800"/>
                    <a:pt x="129730" y="252905"/>
                  </a:cubicBezTo>
                  <a:cubicBezTo>
                    <a:pt x="135892" y="246051"/>
                    <a:pt x="143626" y="240479"/>
                    <a:pt x="152904" y="236307"/>
                  </a:cubicBezTo>
                  <a:cubicBezTo>
                    <a:pt x="162172" y="232136"/>
                    <a:pt x="172735" y="230036"/>
                    <a:pt x="184565" y="230036"/>
                  </a:cubicBezTo>
                  <a:cubicBezTo>
                    <a:pt x="202586" y="230036"/>
                    <a:pt x="217007" y="235683"/>
                    <a:pt x="227808" y="246979"/>
                  </a:cubicBezTo>
                  <a:cubicBezTo>
                    <a:pt x="238610" y="258281"/>
                    <a:pt x="244030" y="274019"/>
                    <a:pt x="244030" y="294167"/>
                  </a:cubicBezTo>
                  <a:lnTo>
                    <a:pt x="244030" y="491823"/>
                  </a:lnTo>
                  <a:lnTo>
                    <a:pt x="354434" y="491823"/>
                  </a:lnTo>
                  <a:lnTo>
                    <a:pt x="354434" y="277957"/>
                  </a:lnTo>
                  <a:cubicBezTo>
                    <a:pt x="354434" y="231745"/>
                    <a:pt x="341937" y="196835"/>
                    <a:pt x="316962" y="173230"/>
                  </a:cubicBezTo>
                  <a:cubicBezTo>
                    <a:pt x="291988" y="149615"/>
                    <a:pt x="258679" y="137809"/>
                    <a:pt x="216969" y="1378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7680908-7813-816F-36A7-EB9E1E721FC7}"/>
                </a:ext>
              </a:extLst>
            </p:cNvPr>
            <p:cNvSpPr/>
            <p:nvPr userDrawn="1"/>
          </p:nvSpPr>
          <p:spPr>
            <a:xfrm>
              <a:off x="11293319" y="5895063"/>
              <a:ext cx="277099" cy="282315"/>
            </a:xfrm>
            <a:custGeom>
              <a:avLst/>
              <a:gdLst>
                <a:gd name="connsiteX0" fmla="*/ 473402 w 488222"/>
                <a:gd name="connsiteY0" fmla="*/ 191402 h 493267"/>
                <a:gd name="connsiteX1" fmla="*/ 244107 w 488222"/>
                <a:gd name="connsiteY1" fmla="*/ 0 h 493267"/>
                <a:gd name="connsiteX2" fmla="*/ 14821 w 488222"/>
                <a:gd name="connsiteY2" fmla="*/ 191402 h 493267"/>
                <a:gd name="connsiteX3" fmla="*/ 0 w 488222"/>
                <a:gd name="connsiteY3" fmla="*/ 226683 h 493267"/>
                <a:gd name="connsiteX4" fmla="*/ 0 w 488222"/>
                <a:gd name="connsiteY4" fmla="*/ 442607 h 493267"/>
                <a:gd name="connsiteX5" fmla="*/ 14916 w 488222"/>
                <a:gd name="connsiteY5" fmla="*/ 478438 h 493267"/>
                <a:gd name="connsiteX6" fmla="*/ 50968 w 488222"/>
                <a:gd name="connsiteY6" fmla="*/ 493268 h 493267"/>
                <a:gd name="connsiteX7" fmla="*/ 147704 w 488222"/>
                <a:gd name="connsiteY7" fmla="*/ 493268 h 493267"/>
                <a:gd name="connsiteX8" fmla="*/ 244049 w 488222"/>
                <a:gd name="connsiteY8" fmla="*/ 412333 h 493267"/>
                <a:gd name="connsiteX9" fmla="*/ 244107 w 488222"/>
                <a:gd name="connsiteY9" fmla="*/ 412398 h 493267"/>
                <a:gd name="connsiteX10" fmla="*/ 244173 w 488222"/>
                <a:gd name="connsiteY10" fmla="*/ 412333 h 493267"/>
                <a:gd name="connsiteX11" fmla="*/ 340519 w 488222"/>
                <a:gd name="connsiteY11" fmla="*/ 493268 h 493267"/>
                <a:gd name="connsiteX12" fmla="*/ 437245 w 488222"/>
                <a:gd name="connsiteY12" fmla="*/ 493268 h 493267"/>
                <a:gd name="connsiteX13" fmla="*/ 473307 w 488222"/>
                <a:gd name="connsiteY13" fmla="*/ 478438 h 493267"/>
                <a:gd name="connsiteX14" fmla="*/ 488223 w 488222"/>
                <a:gd name="connsiteY14" fmla="*/ 442607 h 493267"/>
                <a:gd name="connsiteX15" fmla="*/ 488223 w 488222"/>
                <a:gd name="connsiteY15" fmla="*/ 226683 h 493267"/>
                <a:gd name="connsiteX16" fmla="*/ 473402 w 488222"/>
                <a:gd name="connsiteY16" fmla="*/ 191402 h 493267"/>
                <a:gd name="connsiteX17" fmla="*/ 361979 w 488222"/>
                <a:gd name="connsiteY17" fmla="*/ 434755 h 493267"/>
                <a:gd name="connsiteX18" fmla="*/ 361979 w 488222"/>
                <a:gd name="connsiteY18" fmla="*/ 434723 h 493267"/>
                <a:gd name="connsiteX19" fmla="*/ 244211 w 488222"/>
                <a:gd name="connsiteY19" fmla="*/ 335825 h 493267"/>
                <a:gd name="connsiteX20" fmla="*/ 244107 w 488222"/>
                <a:gd name="connsiteY20" fmla="*/ 335921 h 493267"/>
                <a:gd name="connsiteX21" fmla="*/ 244011 w 488222"/>
                <a:gd name="connsiteY21" fmla="*/ 335825 h 493267"/>
                <a:gd name="connsiteX22" fmla="*/ 126235 w 488222"/>
                <a:gd name="connsiteY22" fmla="*/ 434723 h 493267"/>
                <a:gd name="connsiteX23" fmla="*/ 126235 w 488222"/>
                <a:gd name="connsiteY23" fmla="*/ 434755 h 493267"/>
                <a:gd name="connsiteX24" fmla="*/ 58912 w 488222"/>
                <a:gd name="connsiteY24" fmla="*/ 434755 h 493267"/>
                <a:gd name="connsiteX25" fmla="*/ 59141 w 488222"/>
                <a:gd name="connsiteY25" fmla="*/ 230496 h 493267"/>
                <a:gd name="connsiteX26" fmla="*/ 244107 w 488222"/>
                <a:gd name="connsiteY26" fmla="*/ 76283 h 493267"/>
                <a:gd name="connsiteX27" fmla="*/ 429073 w 488222"/>
                <a:gd name="connsiteY27" fmla="*/ 230496 h 493267"/>
                <a:gd name="connsiteX28" fmla="*/ 429301 w 488222"/>
                <a:gd name="connsiteY28" fmla="*/ 434755 h 493267"/>
                <a:gd name="connsiteX29" fmla="*/ 361979 w 488222"/>
                <a:gd name="connsiteY29" fmla="*/ 434755 h 49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222" h="493267">
                  <a:moveTo>
                    <a:pt x="473402" y="191402"/>
                  </a:moveTo>
                  <a:lnTo>
                    <a:pt x="244107" y="0"/>
                  </a:lnTo>
                  <a:lnTo>
                    <a:pt x="14821" y="191402"/>
                  </a:lnTo>
                  <a:cubicBezTo>
                    <a:pt x="5467" y="200868"/>
                    <a:pt x="0" y="213404"/>
                    <a:pt x="0" y="226683"/>
                  </a:cubicBezTo>
                  <a:lnTo>
                    <a:pt x="0" y="442607"/>
                  </a:lnTo>
                  <a:cubicBezTo>
                    <a:pt x="0" y="456112"/>
                    <a:pt x="5277" y="468874"/>
                    <a:pt x="14916" y="478438"/>
                  </a:cubicBezTo>
                  <a:cubicBezTo>
                    <a:pt x="24555" y="488001"/>
                    <a:pt x="37319" y="493268"/>
                    <a:pt x="50968" y="493268"/>
                  </a:cubicBezTo>
                  <a:lnTo>
                    <a:pt x="147704" y="493268"/>
                  </a:lnTo>
                  <a:lnTo>
                    <a:pt x="244049" y="412333"/>
                  </a:lnTo>
                  <a:lnTo>
                    <a:pt x="244107" y="412398"/>
                  </a:lnTo>
                  <a:lnTo>
                    <a:pt x="244173" y="412333"/>
                  </a:lnTo>
                  <a:lnTo>
                    <a:pt x="340519" y="493268"/>
                  </a:lnTo>
                  <a:lnTo>
                    <a:pt x="437245" y="493268"/>
                  </a:lnTo>
                  <a:cubicBezTo>
                    <a:pt x="450894" y="493268"/>
                    <a:pt x="463667" y="488001"/>
                    <a:pt x="473307" y="478438"/>
                  </a:cubicBezTo>
                  <a:cubicBezTo>
                    <a:pt x="482946" y="468874"/>
                    <a:pt x="488223" y="456112"/>
                    <a:pt x="488223" y="442607"/>
                  </a:cubicBezTo>
                  <a:lnTo>
                    <a:pt x="488223" y="226683"/>
                  </a:lnTo>
                  <a:cubicBezTo>
                    <a:pt x="488223" y="213404"/>
                    <a:pt x="482746" y="200868"/>
                    <a:pt x="473402" y="191402"/>
                  </a:cubicBezTo>
                  <a:close/>
                  <a:moveTo>
                    <a:pt x="361979" y="434755"/>
                  </a:moveTo>
                  <a:lnTo>
                    <a:pt x="361979" y="434723"/>
                  </a:lnTo>
                  <a:lnTo>
                    <a:pt x="244211" y="335825"/>
                  </a:lnTo>
                  <a:lnTo>
                    <a:pt x="244107" y="335921"/>
                  </a:lnTo>
                  <a:lnTo>
                    <a:pt x="244011" y="335825"/>
                  </a:lnTo>
                  <a:lnTo>
                    <a:pt x="126235" y="434723"/>
                  </a:lnTo>
                  <a:lnTo>
                    <a:pt x="126235" y="434755"/>
                  </a:lnTo>
                  <a:lnTo>
                    <a:pt x="58912" y="434755"/>
                  </a:lnTo>
                  <a:lnTo>
                    <a:pt x="59141" y="230496"/>
                  </a:lnTo>
                  <a:lnTo>
                    <a:pt x="244107" y="76283"/>
                  </a:lnTo>
                  <a:lnTo>
                    <a:pt x="429073" y="230496"/>
                  </a:lnTo>
                  <a:lnTo>
                    <a:pt x="429301" y="434755"/>
                  </a:lnTo>
                  <a:lnTo>
                    <a:pt x="361979" y="434755"/>
                  </a:lnTo>
                  <a:close/>
                </a:path>
              </a:pathLst>
            </a:custGeom>
            <a:solidFill>
              <a:srgbClr val="00DE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2F0862-4ADF-0CFE-D844-F5B940967520}"/>
                </a:ext>
              </a:extLst>
            </p:cNvPr>
            <p:cNvSpPr txBox="1"/>
            <p:nvPr userDrawn="1"/>
          </p:nvSpPr>
          <p:spPr>
            <a:xfrm>
              <a:off x="11575522" y="5758438"/>
              <a:ext cx="10265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AA504A3-2067-595F-F5EE-269D148A4DF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7612" y="338064"/>
            <a:ext cx="5903913" cy="15001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5EF22A8-C56F-3826-A4F5-2C99906D102A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04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0CD47A4-F735-B7D6-26C6-4DF4870B5F7E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04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8A8654-F3BA-5194-015F-AA11F3097046}"/>
              </a:ext>
            </a:extLst>
          </p:cNvPr>
          <p:cNvSpPr/>
          <p:nvPr userDrawn="1"/>
        </p:nvSpPr>
        <p:spPr>
          <a:xfrm>
            <a:off x="11454169" y="6111072"/>
            <a:ext cx="559412" cy="572226"/>
          </a:xfrm>
          <a:prstGeom prst="rect">
            <a:avLst/>
          </a:prstGeom>
          <a:solidFill>
            <a:srgbClr val="000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52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2477387"/>
            <a:ext cx="5535913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5540352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1767D-8782-993D-E02C-8F2A0BFEEF96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78449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2477387"/>
            <a:ext cx="5535913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5540352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6375517-F180-C550-C211-E1197D34650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280785" y="2477387"/>
            <a:ext cx="5535913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B9BB4-F939-008D-D04B-2C6F9D4217B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6346" y="1653475"/>
            <a:ext cx="5540352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A6730-9817-E61C-3724-E959A8A88B60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70609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2477387"/>
            <a:ext cx="5535913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5540352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783DDA4-A32F-DCB0-955F-96A16323DA9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285386" y="2477387"/>
            <a:ext cx="5535913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9FD90-B4A0-022A-C49A-DFD268A8097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80947" y="1653475"/>
            <a:ext cx="5540352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8785B-2392-8361-9573-CCAB44D5CA8F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5251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2477387"/>
            <a:ext cx="356393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356679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C14D6E-3FB0-169E-F398-86EA452AC5F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314031" y="2477387"/>
            <a:ext cx="356393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ABA31-9A31-4563-C282-99E61F6F578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309591" y="1653475"/>
            <a:ext cx="356679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3A7E8-3FD6-2005-F769-E55B1086BC4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246746" y="2477387"/>
            <a:ext cx="356393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79501B3-FB54-39EC-417F-7D39BC839AE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42306" y="1653475"/>
            <a:ext cx="356679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5AAC6-7006-1EE0-FDEF-004E16DA47BB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89939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2477387"/>
            <a:ext cx="356393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356679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BF7A4-3D32-7441-CD00-60097F64F9F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314084" y="2477387"/>
            <a:ext cx="356393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ACF554-CC91-7CA4-9E43-9E8F0636550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309644" y="1653475"/>
            <a:ext cx="356679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3F618E6-85F8-8041-713C-C26D425192E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256692" y="2477387"/>
            <a:ext cx="356393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1AD882D-1F75-94DA-FD6E-4FD09730959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52252" y="1653475"/>
            <a:ext cx="356679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436420-2EF9-223D-6C7D-EC10BE2DCEB9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556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2477387"/>
            <a:ext cx="25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2594467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91F351-DD73-5F73-D8F5-9F3BD3FF3F7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30576" y="2477387"/>
            <a:ext cx="25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589B7-CD6B-B551-5984-35F65502B1C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26136" y="1653475"/>
            <a:ext cx="2594467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4B89B-BE2C-9834-7D37-4466562F48F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289676" y="2477387"/>
            <a:ext cx="25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C12141-2658-3FF1-340D-82A2A88F78B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85236" y="1653475"/>
            <a:ext cx="2594467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5E1B226-B978-3EAD-50E7-776632E5042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9248776" y="2477387"/>
            <a:ext cx="25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DBF6CC-6C40-4E64-5E3C-5327D97F7A1A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44336" y="1653475"/>
            <a:ext cx="2594467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7FB173-5D25-E0E2-3453-21A41C71E997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1074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2477387"/>
            <a:ext cx="2592387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259446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40203F-52AE-1C72-E80D-34BB8DAEE82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40307" y="2477387"/>
            <a:ext cx="2592387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EF2AF-9111-3382-3F55-41D747A1F9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35867" y="1653475"/>
            <a:ext cx="259446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4E42C0F-4F69-302E-71E4-0BB3D4052F0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273512" y="2477387"/>
            <a:ext cx="2592387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7AAFEF9-B724-6F3B-8E70-BF4C3193AF6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9072" y="1653475"/>
            <a:ext cx="259446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308DE89-1314-91C4-6ED7-9BBB377BEAA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9218593" y="2477387"/>
            <a:ext cx="2592387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rgbClr val="9FEDE5">
              <a:alpha val="20000"/>
            </a:srgbClr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52C560-4373-66C0-5FA5-F9A58D80AF7F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14153" y="1653475"/>
            <a:ext cx="259446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>
              <a:buNone/>
              <a:defRPr sz="20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3A2967-8EFD-C60C-615B-7444CD03A119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1064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2477387"/>
            <a:ext cx="19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1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192FD5-9C6E-F665-EB59-947AC86B5E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67036" y="1653475"/>
            <a:ext cx="199398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14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930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35341B0-7C13-6ADA-56EA-9B4E73D14F8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719565" y="2477387"/>
            <a:ext cx="19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1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4E25061-0BD3-0597-C84A-1F291E92453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715125" y="1653475"/>
            <a:ext cx="199398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14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13C503-04CA-41CC-9A06-A2307306AAD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101520" y="2477387"/>
            <a:ext cx="19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1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3311831-1388-83A1-26A8-1BC77F69A02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097080" y="1653475"/>
            <a:ext cx="199398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14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91516CD-2A14-853E-082F-018FEEAA0AA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449609" y="2477387"/>
            <a:ext cx="19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1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077D3CC-00C9-E52B-AEE1-489CCC60936A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445169" y="1653475"/>
            <a:ext cx="199398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14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EF1DBEF-91FC-3B68-BE2C-EF8D07DE4AC6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820259" y="2477387"/>
            <a:ext cx="1992388" cy="3500503"/>
          </a:xfrm>
          <a:prstGeom prst="round2SameRect">
            <a:avLst>
              <a:gd name="adj1" fmla="val 0"/>
              <a:gd name="adj2" fmla="val 2618"/>
            </a:avLst>
          </a:prstGeom>
          <a:solidFill>
            <a:schemeClr val="bg1"/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1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E194C0E-7332-CC8C-8B18-3114A7A4816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815819" y="1653475"/>
            <a:ext cx="1993986" cy="823912"/>
          </a:xfrm>
          <a:prstGeom prst="round2SameRect">
            <a:avLst>
              <a:gd name="adj1" fmla="val 11253"/>
              <a:gd name="adj2" fmla="val 0"/>
            </a:avLst>
          </a:prstGeom>
          <a:solidFill>
            <a:schemeClr val="accent1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14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749A94-BBF4-2092-4A74-414910B8017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28897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1653475"/>
            <a:ext cx="5535913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499F0-5ED3-0950-27F4-F3E5A583823B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7498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1653475"/>
            <a:ext cx="5535913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BB04E-178F-F8DE-7191-C2EA859E1E7F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92786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_Subtitle_Ber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chemeClr val="bg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55B2-BB66-740D-0AEB-CB227910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12" y="2114282"/>
            <a:ext cx="7518613" cy="285273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6000" b="1">
                <a:solidFill>
                  <a:srgbClr val="0004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2060B0-C248-3C32-BFC1-4C47960B146A}"/>
              </a:ext>
            </a:extLst>
          </p:cNvPr>
          <p:cNvSpPr/>
          <p:nvPr userDrawn="1"/>
        </p:nvSpPr>
        <p:spPr>
          <a:xfrm>
            <a:off x="8268418" y="1"/>
            <a:ext cx="6787858" cy="6858000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137499-DC78-B723-389F-E4BF577BD774}"/>
              </a:ext>
            </a:extLst>
          </p:cNvPr>
          <p:cNvGrpSpPr/>
          <p:nvPr userDrawn="1"/>
        </p:nvGrpSpPr>
        <p:grpSpPr>
          <a:xfrm>
            <a:off x="371475" y="6111072"/>
            <a:ext cx="2224411" cy="452411"/>
            <a:chOff x="9346007" y="5895063"/>
            <a:chExt cx="2224411" cy="452411"/>
          </a:xfrm>
          <a:solidFill>
            <a:srgbClr val="000433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3C5321-3F8E-125A-C8F3-4363B9E680A1}"/>
                </a:ext>
              </a:extLst>
            </p:cNvPr>
            <p:cNvSpPr/>
            <p:nvPr/>
          </p:nvSpPr>
          <p:spPr>
            <a:xfrm>
              <a:off x="9707939" y="6056448"/>
              <a:ext cx="20" cy="5407"/>
            </a:xfrm>
            <a:custGeom>
              <a:avLst/>
              <a:gdLst>
                <a:gd name="connsiteX0" fmla="*/ 0 w 36"/>
                <a:gd name="connsiteY0" fmla="*/ 0 h 9448"/>
                <a:gd name="connsiteX1" fmla="*/ 23 w 36"/>
                <a:gd name="connsiteY1" fmla="*/ 0 h 9448"/>
                <a:gd name="connsiteX2" fmla="*/ 36 w 36"/>
                <a:gd name="connsiteY2" fmla="*/ 0 h 9448"/>
                <a:gd name="connsiteX3" fmla="*/ 0 w 36"/>
                <a:gd name="connsiteY3" fmla="*/ 0 h 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" h="9448">
                  <a:moveTo>
                    <a:pt x="0" y="0"/>
                  </a:moveTo>
                  <a:lnTo>
                    <a:pt x="23" y="0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F82C7EB-DC81-3985-BFF3-D98936E5FFDA}"/>
                </a:ext>
              </a:extLst>
            </p:cNvPr>
            <p:cNvSpPr/>
            <p:nvPr/>
          </p:nvSpPr>
          <p:spPr>
            <a:xfrm>
              <a:off x="9501848" y="5975434"/>
              <a:ext cx="67711" cy="63081"/>
            </a:xfrm>
            <a:custGeom>
              <a:avLst/>
              <a:gdLst>
                <a:gd name="connsiteX0" fmla="*/ 100999 w 119300"/>
                <a:gd name="connsiteY0" fmla="*/ 14222 h 110216"/>
                <a:gd name="connsiteX1" fmla="*/ 81985 w 119300"/>
                <a:gd name="connsiteY1" fmla="*/ 3693 h 110216"/>
                <a:gd name="connsiteX2" fmla="*/ 59887 w 119300"/>
                <a:gd name="connsiteY2" fmla="*/ 0 h 110216"/>
                <a:gd name="connsiteX3" fmla="*/ 37781 w 119300"/>
                <a:gd name="connsiteY3" fmla="*/ 3693 h 110216"/>
                <a:gd name="connsiteX4" fmla="*/ 18538 w 119300"/>
                <a:gd name="connsiteY4" fmla="*/ 14222 h 110216"/>
                <a:gd name="connsiteX5" fmla="*/ 4977 w 119300"/>
                <a:gd name="connsiteY5" fmla="*/ 31602 h 110216"/>
                <a:gd name="connsiteX6" fmla="*/ 0 w 119300"/>
                <a:gd name="connsiteY6" fmla="*/ 55361 h 110216"/>
                <a:gd name="connsiteX7" fmla="*/ 4977 w 119300"/>
                <a:gd name="connsiteY7" fmla="*/ 78880 h 110216"/>
                <a:gd name="connsiteX8" fmla="*/ 18538 w 119300"/>
                <a:gd name="connsiteY8" fmla="*/ 96260 h 110216"/>
                <a:gd name="connsiteX9" fmla="*/ 37781 w 119300"/>
                <a:gd name="connsiteY9" fmla="*/ 106799 h 110216"/>
                <a:gd name="connsiteX10" fmla="*/ 59887 w 119300"/>
                <a:gd name="connsiteY10" fmla="*/ 110216 h 110216"/>
                <a:gd name="connsiteX11" fmla="*/ 81985 w 119300"/>
                <a:gd name="connsiteY11" fmla="*/ 106799 h 110216"/>
                <a:gd name="connsiteX12" fmla="*/ 100999 w 119300"/>
                <a:gd name="connsiteY12" fmla="*/ 96260 h 110216"/>
                <a:gd name="connsiteX13" fmla="*/ 114320 w 119300"/>
                <a:gd name="connsiteY13" fmla="*/ 78880 h 110216"/>
                <a:gd name="connsiteX14" fmla="*/ 119301 w 119300"/>
                <a:gd name="connsiteY14" fmla="*/ 55361 h 110216"/>
                <a:gd name="connsiteX15" fmla="*/ 114320 w 119300"/>
                <a:gd name="connsiteY15" fmla="*/ 31602 h 110216"/>
                <a:gd name="connsiteX16" fmla="*/ 100999 w 119300"/>
                <a:gd name="connsiteY16" fmla="*/ 14222 h 11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300" h="110216">
                  <a:moveTo>
                    <a:pt x="100999" y="14222"/>
                  </a:moveTo>
                  <a:cubicBezTo>
                    <a:pt x="95472" y="9635"/>
                    <a:pt x="89121" y="6139"/>
                    <a:pt x="81985" y="3693"/>
                  </a:cubicBezTo>
                  <a:cubicBezTo>
                    <a:pt x="74855" y="1243"/>
                    <a:pt x="67488" y="0"/>
                    <a:pt x="59887" y="0"/>
                  </a:cubicBezTo>
                  <a:cubicBezTo>
                    <a:pt x="52285" y="0"/>
                    <a:pt x="44910" y="1243"/>
                    <a:pt x="37781" y="3693"/>
                  </a:cubicBezTo>
                  <a:cubicBezTo>
                    <a:pt x="30642" y="6139"/>
                    <a:pt x="24219" y="9635"/>
                    <a:pt x="18538" y="14222"/>
                  </a:cubicBezTo>
                  <a:cubicBezTo>
                    <a:pt x="12813" y="18775"/>
                    <a:pt x="8309" y="24565"/>
                    <a:pt x="4977" y="31602"/>
                  </a:cubicBezTo>
                  <a:cubicBezTo>
                    <a:pt x="1648" y="38600"/>
                    <a:pt x="0" y="46532"/>
                    <a:pt x="0" y="55361"/>
                  </a:cubicBezTo>
                  <a:cubicBezTo>
                    <a:pt x="0" y="64183"/>
                    <a:pt x="1648" y="72040"/>
                    <a:pt x="4977" y="78880"/>
                  </a:cubicBezTo>
                  <a:cubicBezTo>
                    <a:pt x="8309" y="85720"/>
                    <a:pt x="12813" y="91513"/>
                    <a:pt x="18538" y="96260"/>
                  </a:cubicBezTo>
                  <a:cubicBezTo>
                    <a:pt x="24219" y="101006"/>
                    <a:pt x="30642" y="104502"/>
                    <a:pt x="37781" y="106799"/>
                  </a:cubicBezTo>
                  <a:cubicBezTo>
                    <a:pt x="44910" y="109089"/>
                    <a:pt x="52285" y="110216"/>
                    <a:pt x="59887" y="110216"/>
                  </a:cubicBezTo>
                  <a:cubicBezTo>
                    <a:pt x="67488" y="110216"/>
                    <a:pt x="74855" y="109044"/>
                    <a:pt x="81985" y="106799"/>
                  </a:cubicBezTo>
                  <a:cubicBezTo>
                    <a:pt x="89121" y="104502"/>
                    <a:pt x="95472" y="101006"/>
                    <a:pt x="100999" y="96260"/>
                  </a:cubicBezTo>
                  <a:cubicBezTo>
                    <a:pt x="106520" y="91513"/>
                    <a:pt x="110985" y="85720"/>
                    <a:pt x="114320" y="78880"/>
                  </a:cubicBezTo>
                  <a:cubicBezTo>
                    <a:pt x="117653" y="72040"/>
                    <a:pt x="119301" y="64183"/>
                    <a:pt x="119301" y="55361"/>
                  </a:cubicBezTo>
                  <a:cubicBezTo>
                    <a:pt x="119301" y="46532"/>
                    <a:pt x="117617" y="38639"/>
                    <a:pt x="114320" y="31602"/>
                  </a:cubicBezTo>
                  <a:cubicBezTo>
                    <a:pt x="110985" y="24565"/>
                    <a:pt x="106559" y="18775"/>
                    <a:pt x="100999" y="14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2BDBF48-B82E-687E-EE94-724B46B9395D}"/>
                </a:ext>
              </a:extLst>
            </p:cNvPr>
            <p:cNvSpPr/>
            <p:nvPr/>
          </p:nvSpPr>
          <p:spPr>
            <a:xfrm>
              <a:off x="9504185" y="6060655"/>
              <a:ext cx="62969" cy="197523"/>
            </a:xfrm>
            <a:custGeom>
              <a:avLst/>
              <a:gdLst>
                <a:gd name="connsiteX0" fmla="*/ 110946 w 110946"/>
                <a:gd name="connsiteY0" fmla="*/ 0 h 345116"/>
                <a:gd name="connsiteX1" fmla="*/ 0 w 110946"/>
                <a:gd name="connsiteY1" fmla="*/ 0 h 345116"/>
                <a:gd name="connsiteX2" fmla="*/ 0 w 110946"/>
                <a:gd name="connsiteY2" fmla="*/ 345116 h 345116"/>
                <a:gd name="connsiteX3" fmla="*/ 110946 w 110946"/>
                <a:gd name="connsiteY3" fmla="*/ 345116 h 345116"/>
                <a:gd name="connsiteX4" fmla="*/ 110946 w 110946"/>
                <a:gd name="connsiteY4" fmla="*/ 0 h 34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6" h="345116">
                  <a:moveTo>
                    <a:pt x="110946" y="0"/>
                  </a:moveTo>
                  <a:lnTo>
                    <a:pt x="0" y="0"/>
                  </a:lnTo>
                  <a:lnTo>
                    <a:pt x="0" y="345116"/>
                  </a:lnTo>
                  <a:lnTo>
                    <a:pt x="110946" y="345116"/>
                  </a:lnTo>
                  <a:lnTo>
                    <a:pt x="11094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E010B4F-B4F2-AD42-7EB1-5C5DBEDF1D95}"/>
                </a:ext>
              </a:extLst>
            </p:cNvPr>
            <p:cNvSpPr/>
            <p:nvPr/>
          </p:nvSpPr>
          <p:spPr>
            <a:xfrm>
              <a:off x="9346007" y="6056870"/>
              <a:ext cx="141851" cy="201308"/>
            </a:xfrm>
            <a:custGeom>
              <a:avLst/>
              <a:gdLst>
                <a:gd name="connsiteX0" fmla="*/ 211125 w 249929"/>
                <a:gd name="connsiteY0" fmla="*/ 0 h 351729"/>
                <a:gd name="connsiteX1" fmla="*/ 211086 w 249929"/>
                <a:gd name="connsiteY1" fmla="*/ 0 h 351729"/>
                <a:gd name="connsiteX2" fmla="*/ 148301 w 249929"/>
                <a:gd name="connsiteY2" fmla="*/ 16173 h 351729"/>
                <a:gd name="connsiteX3" fmla="*/ 110171 w 249929"/>
                <a:gd name="connsiteY3" fmla="*/ 50034 h 351729"/>
                <a:gd name="connsiteX4" fmla="*/ 106328 w 249929"/>
                <a:gd name="connsiteY4" fmla="*/ 6613 h 351729"/>
                <a:gd name="connsiteX5" fmla="*/ 0 w 249929"/>
                <a:gd name="connsiteY5" fmla="*/ 6613 h 351729"/>
                <a:gd name="connsiteX6" fmla="*/ 0 w 249929"/>
                <a:gd name="connsiteY6" fmla="*/ 351730 h 351729"/>
                <a:gd name="connsiteX7" fmla="*/ 110953 w 249929"/>
                <a:gd name="connsiteY7" fmla="*/ 351730 h 351729"/>
                <a:gd name="connsiteX8" fmla="*/ 110953 w 249929"/>
                <a:gd name="connsiteY8" fmla="*/ 181013 h 351729"/>
                <a:gd name="connsiteX9" fmla="*/ 135207 w 249929"/>
                <a:gd name="connsiteY9" fmla="*/ 117373 h 351729"/>
                <a:gd name="connsiteX10" fmla="*/ 198778 w 249929"/>
                <a:gd name="connsiteY10" fmla="*/ 94941 h 351729"/>
                <a:gd name="connsiteX11" fmla="*/ 232136 w 249929"/>
                <a:gd name="connsiteY11" fmla="*/ 98405 h 351729"/>
                <a:gd name="connsiteX12" fmla="*/ 249929 w 249929"/>
                <a:gd name="connsiteY12" fmla="*/ 4594 h 351729"/>
                <a:gd name="connsiteX13" fmla="*/ 236169 w 249929"/>
                <a:gd name="connsiteY13" fmla="*/ 1483 h 351729"/>
                <a:gd name="connsiteX14" fmla="*/ 211125 w 249929"/>
                <a:gd name="connsiteY14" fmla="*/ 0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929" h="351729">
                  <a:moveTo>
                    <a:pt x="211125" y="0"/>
                  </a:moveTo>
                  <a:lnTo>
                    <a:pt x="211086" y="0"/>
                  </a:lnTo>
                  <a:cubicBezTo>
                    <a:pt x="185411" y="0"/>
                    <a:pt x="164488" y="5408"/>
                    <a:pt x="148301" y="16173"/>
                  </a:cubicBezTo>
                  <a:cubicBezTo>
                    <a:pt x="132117" y="26985"/>
                    <a:pt x="119422" y="38260"/>
                    <a:pt x="110171" y="50034"/>
                  </a:cubicBezTo>
                  <a:lnTo>
                    <a:pt x="106328" y="6613"/>
                  </a:lnTo>
                  <a:lnTo>
                    <a:pt x="0" y="6613"/>
                  </a:lnTo>
                  <a:lnTo>
                    <a:pt x="0" y="351730"/>
                  </a:lnTo>
                  <a:lnTo>
                    <a:pt x="110953" y="351730"/>
                  </a:lnTo>
                  <a:lnTo>
                    <a:pt x="110953" y="181013"/>
                  </a:lnTo>
                  <a:cubicBezTo>
                    <a:pt x="110953" y="153534"/>
                    <a:pt x="119023" y="132342"/>
                    <a:pt x="135207" y="117373"/>
                  </a:cubicBezTo>
                  <a:cubicBezTo>
                    <a:pt x="151398" y="102404"/>
                    <a:pt x="172563" y="94941"/>
                    <a:pt x="198778" y="94941"/>
                  </a:cubicBezTo>
                  <a:cubicBezTo>
                    <a:pt x="211285" y="94941"/>
                    <a:pt x="222333" y="96146"/>
                    <a:pt x="232136" y="98405"/>
                  </a:cubicBezTo>
                  <a:lnTo>
                    <a:pt x="249929" y="4594"/>
                  </a:lnTo>
                  <a:cubicBezTo>
                    <a:pt x="245379" y="3269"/>
                    <a:pt x="240793" y="2138"/>
                    <a:pt x="236169" y="1483"/>
                  </a:cubicBezTo>
                  <a:cubicBezTo>
                    <a:pt x="229228" y="510"/>
                    <a:pt x="220883" y="0"/>
                    <a:pt x="2111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78582E-BB3F-E8B0-1CA1-1AF8B1B22619}"/>
                </a:ext>
              </a:extLst>
            </p:cNvPr>
            <p:cNvSpPr/>
            <p:nvPr/>
          </p:nvSpPr>
          <p:spPr>
            <a:xfrm>
              <a:off x="9589889" y="6056448"/>
              <a:ext cx="207690" cy="291026"/>
            </a:xfrm>
            <a:custGeom>
              <a:avLst/>
              <a:gdLst>
                <a:gd name="connsiteX0" fmla="*/ 208016 w 365930"/>
                <a:gd name="connsiteY0" fmla="*/ 0 h 508486"/>
                <a:gd name="connsiteX1" fmla="*/ 122903 w 365930"/>
                <a:gd name="connsiteY1" fmla="*/ 13257 h 508486"/>
                <a:gd name="connsiteX2" fmla="*/ 57412 w 365930"/>
                <a:gd name="connsiteY2" fmla="*/ 51162 h 508486"/>
                <a:gd name="connsiteX3" fmla="*/ 15051 w 365930"/>
                <a:gd name="connsiteY3" fmla="*/ 110020 h 508486"/>
                <a:gd name="connsiteX4" fmla="*/ 0 w 365930"/>
                <a:gd name="connsiteY4" fmla="*/ 186186 h 508486"/>
                <a:gd name="connsiteX5" fmla="*/ 11172 w 365930"/>
                <a:gd name="connsiteY5" fmla="*/ 252433 h 508486"/>
                <a:gd name="connsiteX6" fmla="*/ 43149 w 365930"/>
                <a:gd name="connsiteY6" fmla="*/ 304684 h 508486"/>
                <a:gd name="connsiteX7" fmla="*/ 94372 w 365930"/>
                <a:gd name="connsiteY7" fmla="*/ 338900 h 508486"/>
                <a:gd name="connsiteX8" fmla="*/ 163310 w 365930"/>
                <a:gd name="connsiteY8" fmla="*/ 351035 h 508486"/>
                <a:gd name="connsiteX9" fmla="*/ 255766 w 365930"/>
                <a:gd name="connsiteY9" fmla="*/ 322341 h 508486"/>
                <a:gd name="connsiteX10" fmla="*/ 255766 w 365930"/>
                <a:gd name="connsiteY10" fmla="*/ 346638 h 508486"/>
                <a:gd name="connsiteX11" fmla="*/ 234211 w 365930"/>
                <a:gd name="connsiteY11" fmla="*/ 404017 h 508486"/>
                <a:gd name="connsiteX12" fmla="*/ 174875 w 365930"/>
                <a:gd name="connsiteY12" fmla="*/ 423150 h 508486"/>
                <a:gd name="connsiteX13" fmla="*/ 121337 w 365930"/>
                <a:gd name="connsiteY13" fmla="*/ 416152 h 508486"/>
                <a:gd name="connsiteX14" fmla="*/ 75485 w 365930"/>
                <a:gd name="connsiteY14" fmla="*/ 396673 h 508486"/>
                <a:gd name="connsiteX15" fmla="*/ 30802 w 365930"/>
                <a:gd name="connsiteY15" fmla="*/ 471711 h 508486"/>
                <a:gd name="connsiteX16" fmla="*/ 97075 w 365930"/>
                <a:gd name="connsiteY16" fmla="*/ 499665 h 508486"/>
                <a:gd name="connsiteX17" fmla="*/ 181806 w 365930"/>
                <a:gd name="connsiteY17" fmla="*/ 508486 h 508486"/>
                <a:gd name="connsiteX18" fmla="*/ 316629 w 365930"/>
                <a:gd name="connsiteY18" fmla="*/ 467666 h 508486"/>
                <a:gd name="connsiteX19" fmla="*/ 365931 w 365930"/>
                <a:gd name="connsiteY19" fmla="*/ 341468 h 508486"/>
                <a:gd name="connsiteX20" fmla="*/ 365931 w 365930"/>
                <a:gd name="connsiteY20" fmla="*/ 25738 h 508486"/>
                <a:gd name="connsiteX21" fmla="*/ 293111 w 365930"/>
                <a:gd name="connsiteY21" fmla="*/ 7350 h 508486"/>
                <a:gd name="connsiteX22" fmla="*/ 208016 w 365930"/>
                <a:gd name="connsiteY22" fmla="*/ 0 h 508486"/>
                <a:gd name="connsiteX23" fmla="*/ 238048 w 365930"/>
                <a:gd name="connsiteY23" fmla="*/ 248353 h 508486"/>
                <a:gd name="connsiteX24" fmla="*/ 185650 w 365930"/>
                <a:gd name="connsiteY24" fmla="*/ 264178 h 508486"/>
                <a:gd name="connsiteX25" fmla="*/ 130587 w 365930"/>
                <a:gd name="connsiteY25" fmla="*/ 242092 h 508486"/>
                <a:gd name="connsiteX26" fmla="*/ 111693 w 365930"/>
                <a:gd name="connsiteY26" fmla="*/ 182497 h 508486"/>
                <a:gd name="connsiteX27" fmla="*/ 117458 w 365930"/>
                <a:gd name="connsiteY27" fmla="*/ 146068 h 508486"/>
                <a:gd name="connsiteX28" fmla="*/ 135172 w 365930"/>
                <a:gd name="connsiteY28" fmla="*/ 115897 h 508486"/>
                <a:gd name="connsiteX29" fmla="*/ 164841 w 365930"/>
                <a:gd name="connsiteY29" fmla="*/ 95293 h 508486"/>
                <a:gd name="connsiteX30" fmla="*/ 206465 w 365930"/>
                <a:gd name="connsiteY30" fmla="*/ 87549 h 508486"/>
                <a:gd name="connsiteX31" fmla="*/ 234950 w 365930"/>
                <a:gd name="connsiteY31" fmla="*/ 89381 h 508486"/>
                <a:gd name="connsiteX32" fmla="*/ 256508 w 365930"/>
                <a:gd name="connsiteY32" fmla="*/ 94903 h 508486"/>
                <a:gd name="connsiteX33" fmla="*/ 256508 w 365930"/>
                <a:gd name="connsiteY33" fmla="*/ 198670 h 508486"/>
                <a:gd name="connsiteX34" fmla="*/ 256547 w 365930"/>
                <a:gd name="connsiteY34" fmla="*/ 198670 h 508486"/>
                <a:gd name="connsiteX35" fmla="*/ 238048 w 365930"/>
                <a:gd name="connsiteY35" fmla="*/ 248353 h 50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5930" h="508486">
                  <a:moveTo>
                    <a:pt x="208016" y="0"/>
                  </a:moveTo>
                  <a:cubicBezTo>
                    <a:pt x="176665" y="1"/>
                    <a:pt x="148298" y="4431"/>
                    <a:pt x="122903" y="13257"/>
                  </a:cubicBezTo>
                  <a:cubicBezTo>
                    <a:pt x="97469" y="22084"/>
                    <a:pt x="75645" y="34720"/>
                    <a:pt x="57412" y="51162"/>
                  </a:cubicBezTo>
                  <a:cubicBezTo>
                    <a:pt x="39192" y="67607"/>
                    <a:pt x="25047" y="87239"/>
                    <a:pt x="15051" y="110020"/>
                  </a:cubicBezTo>
                  <a:cubicBezTo>
                    <a:pt x="5013" y="132846"/>
                    <a:pt x="0" y="158232"/>
                    <a:pt x="0" y="186186"/>
                  </a:cubicBezTo>
                  <a:cubicBezTo>
                    <a:pt x="0" y="210257"/>
                    <a:pt x="3723" y="232299"/>
                    <a:pt x="11172" y="252433"/>
                  </a:cubicBezTo>
                  <a:cubicBezTo>
                    <a:pt x="18614" y="272539"/>
                    <a:pt x="29274" y="289952"/>
                    <a:pt x="43149" y="304684"/>
                  </a:cubicBezTo>
                  <a:cubicBezTo>
                    <a:pt x="57024" y="319382"/>
                    <a:pt x="74071" y="330816"/>
                    <a:pt x="94372" y="338900"/>
                  </a:cubicBezTo>
                  <a:cubicBezTo>
                    <a:pt x="114637" y="346990"/>
                    <a:pt x="137641" y="351035"/>
                    <a:pt x="163310" y="351035"/>
                  </a:cubicBezTo>
                  <a:cubicBezTo>
                    <a:pt x="201840" y="351035"/>
                    <a:pt x="232641" y="341468"/>
                    <a:pt x="255766" y="322341"/>
                  </a:cubicBezTo>
                  <a:lnTo>
                    <a:pt x="255766" y="346638"/>
                  </a:lnTo>
                  <a:cubicBezTo>
                    <a:pt x="255766" y="372143"/>
                    <a:pt x="248552" y="391270"/>
                    <a:pt x="234211" y="404017"/>
                  </a:cubicBezTo>
                  <a:cubicBezTo>
                    <a:pt x="219822" y="416772"/>
                    <a:pt x="200032" y="423150"/>
                    <a:pt x="174875" y="423150"/>
                  </a:cubicBezTo>
                  <a:cubicBezTo>
                    <a:pt x="155356" y="423150"/>
                    <a:pt x="137481" y="420817"/>
                    <a:pt x="121337" y="416152"/>
                  </a:cubicBezTo>
                  <a:cubicBezTo>
                    <a:pt x="105146" y="411483"/>
                    <a:pt x="89867" y="404995"/>
                    <a:pt x="75485" y="396673"/>
                  </a:cubicBezTo>
                  <a:lnTo>
                    <a:pt x="30802" y="471711"/>
                  </a:lnTo>
                  <a:cubicBezTo>
                    <a:pt x="50829" y="484464"/>
                    <a:pt x="72896" y="493791"/>
                    <a:pt x="97075" y="499665"/>
                  </a:cubicBezTo>
                  <a:cubicBezTo>
                    <a:pt x="121223" y="505533"/>
                    <a:pt x="149481" y="508486"/>
                    <a:pt x="181806" y="508486"/>
                  </a:cubicBezTo>
                  <a:cubicBezTo>
                    <a:pt x="238836" y="508486"/>
                    <a:pt x="283747" y="494880"/>
                    <a:pt x="316629" y="467666"/>
                  </a:cubicBezTo>
                  <a:cubicBezTo>
                    <a:pt x="349512" y="440448"/>
                    <a:pt x="365931" y="398381"/>
                    <a:pt x="365931" y="341468"/>
                  </a:cubicBezTo>
                  <a:lnTo>
                    <a:pt x="365931" y="25738"/>
                  </a:lnTo>
                  <a:cubicBezTo>
                    <a:pt x="344340" y="18387"/>
                    <a:pt x="320078" y="12248"/>
                    <a:pt x="293111" y="7350"/>
                  </a:cubicBezTo>
                  <a:cubicBezTo>
                    <a:pt x="266160" y="2447"/>
                    <a:pt x="237789" y="1"/>
                    <a:pt x="208016" y="0"/>
                  </a:cubicBezTo>
                  <a:close/>
                  <a:moveTo>
                    <a:pt x="238048" y="248353"/>
                  </a:moveTo>
                  <a:cubicBezTo>
                    <a:pt x="225707" y="258927"/>
                    <a:pt x="208266" y="264178"/>
                    <a:pt x="185650" y="264178"/>
                  </a:cubicBezTo>
                  <a:cubicBezTo>
                    <a:pt x="161509" y="264178"/>
                    <a:pt x="143126" y="256834"/>
                    <a:pt x="130587" y="242092"/>
                  </a:cubicBezTo>
                  <a:cubicBezTo>
                    <a:pt x="118004" y="227394"/>
                    <a:pt x="111693" y="207530"/>
                    <a:pt x="111693" y="182497"/>
                  </a:cubicBezTo>
                  <a:cubicBezTo>
                    <a:pt x="111693" y="169744"/>
                    <a:pt x="113614" y="157615"/>
                    <a:pt x="117458" y="146068"/>
                  </a:cubicBezTo>
                  <a:cubicBezTo>
                    <a:pt x="121297" y="134556"/>
                    <a:pt x="127216" y="124485"/>
                    <a:pt x="135172" y="115897"/>
                  </a:cubicBezTo>
                  <a:cubicBezTo>
                    <a:pt x="143126" y="107300"/>
                    <a:pt x="153004" y="100424"/>
                    <a:pt x="164841" y="95293"/>
                  </a:cubicBezTo>
                  <a:cubicBezTo>
                    <a:pt x="176637" y="90156"/>
                    <a:pt x="190509" y="87549"/>
                    <a:pt x="206465" y="87549"/>
                  </a:cubicBezTo>
                  <a:cubicBezTo>
                    <a:pt x="218259" y="87549"/>
                    <a:pt x="227782" y="88175"/>
                    <a:pt x="234950" y="89381"/>
                  </a:cubicBezTo>
                  <a:cubicBezTo>
                    <a:pt x="242125" y="90622"/>
                    <a:pt x="249340" y="92454"/>
                    <a:pt x="256508" y="94903"/>
                  </a:cubicBezTo>
                  <a:lnTo>
                    <a:pt x="256508" y="198670"/>
                  </a:lnTo>
                  <a:lnTo>
                    <a:pt x="256547" y="198670"/>
                  </a:lnTo>
                  <a:cubicBezTo>
                    <a:pt x="256547" y="221255"/>
                    <a:pt x="250395" y="237774"/>
                    <a:pt x="238048" y="2483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7E589FE-1FE6-07BB-520A-5C58605A78D2}"/>
                </a:ext>
              </a:extLst>
            </p:cNvPr>
            <p:cNvSpPr/>
            <p:nvPr/>
          </p:nvSpPr>
          <p:spPr>
            <a:xfrm>
              <a:off x="10582658" y="6053891"/>
              <a:ext cx="219967" cy="210966"/>
            </a:xfrm>
            <a:custGeom>
              <a:avLst/>
              <a:gdLst>
                <a:gd name="connsiteX0" fmla="*/ 333642 w 387562"/>
                <a:gd name="connsiteY0" fmla="*/ 53727 h 368605"/>
                <a:gd name="connsiteX1" fmla="*/ 272768 w 387562"/>
                <a:gd name="connsiteY1" fmla="*/ 14342 h 368605"/>
                <a:gd name="connsiteX2" fmla="*/ 194196 w 387562"/>
                <a:gd name="connsiteY2" fmla="*/ 0 h 368605"/>
                <a:gd name="connsiteX3" fmla="*/ 115224 w 387562"/>
                <a:gd name="connsiteY3" fmla="*/ 14342 h 368605"/>
                <a:gd name="connsiteX4" fmla="*/ 53969 w 387562"/>
                <a:gd name="connsiteY4" fmla="*/ 53727 h 368605"/>
                <a:gd name="connsiteX5" fmla="*/ 14268 w 387562"/>
                <a:gd name="connsiteY5" fmla="*/ 112243 h 368605"/>
                <a:gd name="connsiteX6" fmla="*/ 0 w 387562"/>
                <a:gd name="connsiteY6" fmla="*/ 183966 h 368605"/>
                <a:gd name="connsiteX7" fmla="*/ 14268 w 387562"/>
                <a:gd name="connsiteY7" fmla="*/ 255697 h 368605"/>
                <a:gd name="connsiteX8" fmla="*/ 53969 w 387562"/>
                <a:gd name="connsiteY8" fmla="*/ 314170 h 368605"/>
                <a:gd name="connsiteX9" fmla="*/ 115224 w 387562"/>
                <a:gd name="connsiteY9" fmla="*/ 353908 h 368605"/>
                <a:gd name="connsiteX10" fmla="*/ 194196 w 387562"/>
                <a:gd name="connsiteY10" fmla="*/ 368605 h 368605"/>
                <a:gd name="connsiteX11" fmla="*/ 272768 w 387562"/>
                <a:gd name="connsiteY11" fmla="*/ 353908 h 368605"/>
                <a:gd name="connsiteX12" fmla="*/ 333642 w 387562"/>
                <a:gd name="connsiteY12" fmla="*/ 314170 h 368605"/>
                <a:gd name="connsiteX13" fmla="*/ 373294 w 387562"/>
                <a:gd name="connsiteY13" fmla="*/ 255697 h 368605"/>
                <a:gd name="connsiteX14" fmla="*/ 387563 w 387562"/>
                <a:gd name="connsiteY14" fmla="*/ 183966 h 368605"/>
                <a:gd name="connsiteX15" fmla="*/ 373294 w 387562"/>
                <a:gd name="connsiteY15" fmla="*/ 112243 h 368605"/>
                <a:gd name="connsiteX16" fmla="*/ 333642 w 387562"/>
                <a:gd name="connsiteY16" fmla="*/ 53727 h 368605"/>
                <a:gd name="connsiteX17" fmla="*/ 275082 w 387562"/>
                <a:gd name="connsiteY17" fmla="*/ 218182 h 368605"/>
                <a:gd name="connsiteX18" fmla="*/ 258509 w 387562"/>
                <a:gd name="connsiteY18" fmla="*/ 248001 h 368605"/>
                <a:gd name="connsiteX19" fmla="*/ 231153 w 387562"/>
                <a:gd name="connsiteY19" fmla="*/ 268956 h 368605"/>
                <a:gd name="connsiteX20" fmla="*/ 194148 w 387562"/>
                <a:gd name="connsiteY20" fmla="*/ 276691 h 368605"/>
                <a:gd name="connsiteX21" fmla="*/ 156801 w 387562"/>
                <a:gd name="connsiteY21" fmla="*/ 268956 h 368605"/>
                <a:gd name="connsiteX22" fmla="*/ 129454 w 387562"/>
                <a:gd name="connsiteY22" fmla="*/ 248001 h 368605"/>
                <a:gd name="connsiteX23" fmla="*/ 112871 w 387562"/>
                <a:gd name="connsiteY23" fmla="*/ 218182 h 368605"/>
                <a:gd name="connsiteX24" fmla="*/ 107109 w 387562"/>
                <a:gd name="connsiteY24" fmla="*/ 183966 h 368605"/>
                <a:gd name="connsiteX25" fmla="*/ 112871 w 387562"/>
                <a:gd name="connsiteY25" fmla="*/ 149758 h 368605"/>
                <a:gd name="connsiteX26" fmla="*/ 129454 w 387562"/>
                <a:gd name="connsiteY26" fmla="*/ 120327 h 368605"/>
                <a:gd name="connsiteX27" fmla="*/ 156801 w 387562"/>
                <a:gd name="connsiteY27" fmla="*/ 99716 h 368605"/>
                <a:gd name="connsiteX28" fmla="*/ 194148 w 387562"/>
                <a:gd name="connsiteY28" fmla="*/ 91985 h 368605"/>
                <a:gd name="connsiteX29" fmla="*/ 231153 w 387562"/>
                <a:gd name="connsiteY29" fmla="*/ 99716 h 368605"/>
                <a:gd name="connsiteX30" fmla="*/ 258509 w 387562"/>
                <a:gd name="connsiteY30" fmla="*/ 120327 h 368605"/>
                <a:gd name="connsiteX31" fmla="*/ 275082 w 387562"/>
                <a:gd name="connsiteY31" fmla="*/ 149758 h 368605"/>
                <a:gd name="connsiteX32" fmla="*/ 280492 w 387562"/>
                <a:gd name="connsiteY32" fmla="*/ 183966 h 368605"/>
                <a:gd name="connsiteX33" fmla="*/ 275082 w 387562"/>
                <a:gd name="connsiteY33" fmla="*/ 218182 h 36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7562" h="368605">
                  <a:moveTo>
                    <a:pt x="333642" y="53727"/>
                  </a:moveTo>
                  <a:cubicBezTo>
                    <a:pt x="316668" y="37049"/>
                    <a:pt x="296361" y="23909"/>
                    <a:pt x="272768" y="14342"/>
                  </a:cubicBezTo>
                  <a:cubicBezTo>
                    <a:pt x="249136" y="4782"/>
                    <a:pt x="222961" y="0"/>
                    <a:pt x="194196" y="0"/>
                  </a:cubicBezTo>
                  <a:cubicBezTo>
                    <a:pt x="165430" y="0"/>
                    <a:pt x="139132" y="4782"/>
                    <a:pt x="115224" y="14342"/>
                  </a:cubicBezTo>
                  <a:cubicBezTo>
                    <a:pt x="91316" y="23909"/>
                    <a:pt x="70933" y="37049"/>
                    <a:pt x="53969" y="53727"/>
                  </a:cubicBezTo>
                  <a:cubicBezTo>
                    <a:pt x="36995" y="70406"/>
                    <a:pt x="23793" y="89923"/>
                    <a:pt x="14268" y="112243"/>
                  </a:cubicBezTo>
                  <a:cubicBezTo>
                    <a:pt x="4743" y="134556"/>
                    <a:pt x="0" y="158468"/>
                    <a:pt x="0" y="183966"/>
                  </a:cubicBezTo>
                  <a:cubicBezTo>
                    <a:pt x="0" y="209475"/>
                    <a:pt x="4743" y="233383"/>
                    <a:pt x="14268" y="255697"/>
                  </a:cubicBezTo>
                  <a:cubicBezTo>
                    <a:pt x="23793" y="278013"/>
                    <a:pt x="36995" y="297531"/>
                    <a:pt x="53969" y="314170"/>
                  </a:cubicBezTo>
                  <a:cubicBezTo>
                    <a:pt x="70933" y="330848"/>
                    <a:pt x="91316" y="344108"/>
                    <a:pt x="115224" y="353908"/>
                  </a:cubicBezTo>
                  <a:cubicBezTo>
                    <a:pt x="139094" y="363700"/>
                    <a:pt x="165430" y="368605"/>
                    <a:pt x="194196" y="368605"/>
                  </a:cubicBezTo>
                  <a:cubicBezTo>
                    <a:pt x="222961" y="368605"/>
                    <a:pt x="249136" y="363700"/>
                    <a:pt x="272768" y="353908"/>
                  </a:cubicBezTo>
                  <a:cubicBezTo>
                    <a:pt x="296409" y="344108"/>
                    <a:pt x="316706" y="330848"/>
                    <a:pt x="333642" y="314170"/>
                  </a:cubicBezTo>
                  <a:cubicBezTo>
                    <a:pt x="350568" y="297492"/>
                    <a:pt x="363817" y="278013"/>
                    <a:pt x="373294" y="255697"/>
                  </a:cubicBezTo>
                  <a:cubicBezTo>
                    <a:pt x="382781" y="233383"/>
                    <a:pt x="387563" y="209475"/>
                    <a:pt x="387563" y="183966"/>
                  </a:cubicBezTo>
                  <a:cubicBezTo>
                    <a:pt x="387563" y="158468"/>
                    <a:pt x="382819" y="134556"/>
                    <a:pt x="373294" y="112243"/>
                  </a:cubicBezTo>
                  <a:cubicBezTo>
                    <a:pt x="363769" y="89923"/>
                    <a:pt x="350568" y="70406"/>
                    <a:pt x="333642" y="53727"/>
                  </a:cubicBezTo>
                  <a:close/>
                  <a:moveTo>
                    <a:pt x="275082" y="218182"/>
                  </a:moveTo>
                  <a:cubicBezTo>
                    <a:pt x="271482" y="229225"/>
                    <a:pt x="265948" y="239138"/>
                    <a:pt x="258509" y="248001"/>
                  </a:cubicBezTo>
                  <a:cubicBezTo>
                    <a:pt x="251060" y="256828"/>
                    <a:pt x="241926" y="263826"/>
                    <a:pt x="231153" y="268956"/>
                  </a:cubicBezTo>
                  <a:cubicBezTo>
                    <a:pt x="220370" y="274087"/>
                    <a:pt x="208036" y="276691"/>
                    <a:pt x="194148" y="276691"/>
                  </a:cubicBezTo>
                  <a:cubicBezTo>
                    <a:pt x="180289" y="276691"/>
                    <a:pt x="167811" y="274130"/>
                    <a:pt x="156801" y="268956"/>
                  </a:cubicBezTo>
                  <a:cubicBezTo>
                    <a:pt x="145752" y="263826"/>
                    <a:pt x="136665" y="256828"/>
                    <a:pt x="129454" y="248001"/>
                  </a:cubicBezTo>
                  <a:cubicBezTo>
                    <a:pt x="122234" y="239177"/>
                    <a:pt x="116757" y="229225"/>
                    <a:pt x="112871" y="218182"/>
                  </a:cubicBezTo>
                  <a:cubicBezTo>
                    <a:pt x="109033" y="207139"/>
                    <a:pt x="107109" y="195750"/>
                    <a:pt x="107109" y="183966"/>
                  </a:cubicBezTo>
                  <a:cubicBezTo>
                    <a:pt x="107109" y="172186"/>
                    <a:pt x="109033" y="160794"/>
                    <a:pt x="112871" y="149758"/>
                  </a:cubicBezTo>
                  <a:cubicBezTo>
                    <a:pt x="116719" y="138714"/>
                    <a:pt x="122234" y="128921"/>
                    <a:pt x="129454" y="120327"/>
                  </a:cubicBezTo>
                  <a:cubicBezTo>
                    <a:pt x="136617" y="111732"/>
                    <a:pt x="145752" y="104853"/>
                    <a:pt x="156801" y="99716"/>
                  </a:cubicBezTo>
                  <a:cubicBezTo>
                    <a:pt x="167859" y="94585"/>
                    <a:pt x="180289" y="91985"/>
                    <a:pt x="194148" y="91985"/>
                  </a:cubicBezTo>
                  <a:cubicBezTo>
                    <a:pt x="208036" y="91985"/>
                    <a:pt x="220370" y="94547"/>
                    <a:pt x="231153" y="99716"/>
                  </a:cubicBezTo>
                  <a:cubicBezTo>
                    <a:pt x="241926" y="104853"/>
                    <a:pt x="251060" y="111732"/>
                    <a:pt x="258509" y="120327"/>
                  </a:cubicBezTo>
                  <a:cubicBezTo>
                    <a:pt x="265948" y="128921"/>
                    <a:pt x="271482" y="138714"/>
                    <a:pt x="275082" y="149758"/>
                  </a:cubicBezTo>
                  <a:cubicBezTo>
                    <a:pt x="278654" y="160794"/>
                    <a:pt x="280492" y="172186"/>
                    <a:pt x="280492" y="183966"/>
                  </a:cubicBezTo>
                  <a:cubicBezTo>
                    <a:pt x="280492" y="195750"/>
                    <a:pt x="278692" y="207139"/>
                    <a:pt x="275082" y="21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870B867-6F62-01B2-0461-A28AB4E2CA4E}"/>
                </a:ext>
              </a:extLst>
            </p:cNvPr>
            <p:cNvSpPr/>
            <p:nvPr/>
          </p:nvSpPr>
          <p:spPr>
            <a:xfrm>
              <a:off x="10793933" y="6060629"/>
              <a:ext cx="233915" cy="197528"/>
            </a:xfrm>
            <a:custGeom>
              <a:avLst/>
              <a:gdLst>
                <a:gd name="connsiteX0" fmla="*/ 291227 w 412137"/>
                <a:gd name="connsiteY0" fmla="*/ 0 h 345125"/>
                <a:gd name="connsiteX1" fmla="*/ 208769 w 412137"/>
                <a:gd name="connsiteY1" fmla="*/ 226629 h 345125"/>
                <a:gd name="connsiteX2" fmla="*/ 123254 w 412137"/>
                <a:gd name="connsiteY2" fmla="*/ 0 h 345125"/>
                <a:gd name="connsiteX3" fmla="*/ 0 w 412137"/>
                <a:gd name="connsiteY3" fmla="*/ 0 h 345125"/>
                <a:gd name="connsiteX4" fmla="*/ 152524 w 412137"/>
                <a:gd name="connsiteY4" fmla="*/ 345126 h 345125"/>
                <a:gd name="connsiteX5" fmla="*/ 257289 w 412137"/>
                <a:gd name="connsiteY5" fmla="*/ 345126 h 345125"/>
                <a:gd name="connsiteX6" fmla="*/ 412137 w 412137"/>
                <a:gd name="connsiteY6" fmla="*/ 0 h 345125"/>
                <a:gd name="connsiteX7" fmla="*/ 291227 w 412137"/>
                <a:gd name="connsiteY7" fmla="*/ 0 h 34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37" h="345125">
                  <a:moveTo>
                    <a:pt x="291227" y="0"/>
                  </a:moveTo>
                  <a:lnTo>
                    <a:pt x="208769" y="226629"/>
                  </a:lnTo>
                  <a:lnTo>
                    <a:pt x="123254" y="0"/>
                  </a:lnTo>
                  <a:lnTo>
                    <a:pt x="0" y="0"/>
                  </a:lnTo>
                  <a:lnTo>
                    <a:pt x="152524" y="345126"/>
                  </a:lnTo>
                  <a:lnTo>
                    <a:pt x="257289" y="345126"/>
                  </a:lnTo>
                  <a:lnTo>
                    <a:pt x="412137" y="0"/>
                  </a:lnTo>
                  <a:lnTo>
                    <a:pt x="2912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987BF8-0E9E-DFEE-76D0-3B1070356FF7}"/>
                </a:ext>
              </a:extLst>
            </p:cNvPr>
            <p:cNvSpPr/>
            <p:nvPr/>
          </p:nvSpPr>
          <p:spPr>
            <a:xfrm>
              <a:off x="11019215" y="6053891"/>
              <a:ext cx="207296" cy="211009"/>
            </a:xfrm>
            <a:custGeom>
              <a:avLst/>
              <a:gdLst>
                <a:gd name="connsiteX0" fmla="*/ 365236 w 365236"/>
                <a:gd name="connsiteY0" fmla="*/ 197924 h 368679"/>
                <a:gd name="connsiteX1" fmla="*/ 365198 w 365236"/>
                <a:gd name="connsiteY1" fmla="*/ 197963 h 368679"/>
                <a:gd name="connsiteX2" fmla="*/ 353625 w 365236"/>
                <a:gd name="connsiteY2" fmla="*/ 118110 h 368679"/>
                <a:gd name="connsiteX3" fmla="*/ 319335 w 365236"/>
                <a:gd name="connsiteY3" fmla="*/ 55556 h 368679"/>
                <a:gd name="connsiteX4" fmla="*/ 263490 w 365236"/>
                <a:gd name="connsiteY4" fmla="*/ 14727 h 368679"/>
                <a:gd name="connsiteX5" fmla="*/ 186433 w 365236"/>
                <a:gd name="connsiteY5" fmla="*/ 0 h 368679"/>
                <a:gd name="connsiteX6" fmla="*/ 107861 w 365236"/>
                <a:gd name="connsiteY6" fmla="*/ 15082 h 368679"/>
                <a:gd name="connsiteX7" fmla="*/ 49301 w 365236"/>
                <a:gd name="connsiteY7" fmla="*/ 55165 h 368679"/>
                <a:gd name="connsiteX8" fmla="*/ 12706 w 365236"/>
                <a:gd name="connsiteY8" fmla="*/ 113674 h 368679"/>
                <a:gd name="connsiteX9" fmla="*/ 0 w 365236"/>
                <a:gd name="connsiteY9" fmla="*/ 183230 h 368679"/>
                <a:gd name="connsiteX10" fmla="*/ 13487 w 365236"/>
                <a:gd name="connsiteY10" fmla="*/ 258650 h 368679"/>
                <a:gd name="connsiteX11" fmla="*/ 52787 w 365236"/>
                <a:gd name="connsiteY11" fmla="*/ 317169 h 368679"/>
                <a:gd name="connsiteX12" fmla="*/ 115576 w 365236"/>
                <a:gd name="connsiteY12" fmla="*/ 355074 h 368679"/>
                <a:gd name="connsiteX13" fmla="*/ 198777 w 365236"/>
                <a:gd name="connsiteY13" fmla="*/ 368680 h 368679"/>
                <a:gd name="connsiteX14" fmla="*/ 260432 w 365236"/>
                <a:gd name="connsiteY14" fmla="*/ 362421 h 368679"/>
                <a:gd name="connsiteX15" fmla="*/ 307038 w 365236"/>
                <a:gd name="connsiteY15" fmla="*/ 348076 h 368679"/>
                <a:gd name="connsiteX16" fmla="*/ 339014 w 365236"/>
                <a:gd name="connsiteY16" fmla="*/ 331510 h 368679"/>
                <a:gd name="connsiteX17" fmla="*/ 357511 w 365236"/>
                <a:gd name="connsiteY17" fmla="*/ 319382 h 368679"/>
                <a:gd name="connsiteX18" fmla="*/ 312048 w 365236"/>
                <a:gd name="connsiteY18" fmla="*/ 252437 h 368679"/>
                <a:gd name="connsiteX19" fmla="*/ 272739 w 365236"/>
                <a:gd name="connsiteY19" fmla="*/ 273386 h 368679"/>
                <a:gd name="connsiteX20" fmla="*/ 202625 w 365236"/>
                <a:gd name="connsiteY20" fmla="*/ 285521 h 368679"/>
                <a:gd name="connsiteX21" fmla="*/ 133683 w 365236"/>
                <a:gd name="connsiteY21" fmla="*/ 264527 h 368679"/>
                <a:gd name="connsiteX22" fmla="*/ 107899 w 365236"/>
                <a:gd name="connsiteY22" fmla="*/ 215574 h 368679"/>
                <a:gd name="connsiteX23" fmla="*/ 365236 w 365236"/>
                <a:gd name="connsiteY23" fmla="*/ 215574 h 368679"/>
                <a:gd name="connsiteX24" fmla="*/ 365236 w 365236"/>
                <a:gd name="connsiteY24" fmla="*/ 197924 h 368679"/>
                <a:gd name="connsiteX25" fmla="*/ 107861 w 365236"/>
                <a:gd name="connsiteY25" fmla="*/ 147929 h 368679"/>
                <a:gd name="connsiteX26" fmla="*/ 112871 w 365236"/>
                <a:gd name="connsiteY26" fmla="*/ 125496 h 368679"/>
                <a:gd name="connsiteX27" fmla="*/ 127540 w 365236"/>
                <a:gd name="connsiteY27" fmla="*/ 104543 h 368679"/>
                <a:gd name="connsiteX28" fmla="*/ 151790 w 365236"/>
                <a:gd name="connsiteY28" fmla="*/ 88719 h 368679"/>
                <a:gd name="connsiteX29" fmla="*/ 185690 w 365236"/>
                <a:gd name="connsiteY29" fmla="*/ 82457 h 368679"/>
                <a:gd name="connsiteX30" fmla="*/ 218808 w 365236"/>
                <a:gd name="connsiteY30" fmla="*/ 88719 h 368679"/>
                <a:gd name="connsiteX31" fmla="*/ 241925 w 365236"/>
                <a:gd name="connsiteY31" fmla="*/ 104543 h 368679"/>
                <a:gd name="connsiteX32" fmla="*/ 255803 w 365236"/>
                <a:gd name="connsiteY32" fmla="*/ 125496 h 368679"/>
                <a:gd name="connsiteX33" fmla="*/ 260432 w 365236"/>
                <a:gd name="connsiteY33" fmla="*/ 147929 h 368679"/>
                <a:gd name="connsiteX34" fmla="*/ 107861 w 365236"/>
                <a:gd name="connsiteY34" fmla="*/ 147929 h 3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5236" h="368679">
                  <a:moveTo>
                    <a:pt x="365236" y="197924"/>
                  </a:moveTo>
                  <a:lnTo>
                    <a:pt x="365198" y="197963"/>
                  </a:lnTo>
                  <a:cubicBezTo>
                    <a:pt x="365198" y="168997"/>
                    <a:pt x="361350" y="142407"/>
                    <a:pt x="353625" y="118110"/>
                  </a:cubicBezTo>
                  <a:cubicBezTo>
                    <a:pt x="345948" y="93811"/>
                    <a:pt x="334508" y="72974"/>
                    <a:pt x="319335" y="55556"/>
                  </a:cubicBezTo>
                  <a:cubicBezTo>
                    <a:pt x="304209" y="38132"/>
                    <a:pt x="285550" y="24526"/>
                    <a:pt x="263490" y="14727"/>
                  </a:cubicBezTo>
                  <a:cubicBezTo>
                    <a:pt x="241382" y="4933"/>
                    <a:pt x="215713" y="0"/>
                    <a:pt x="186433" y="0"/>
                  </a:cubicBezTo>
                  <a:cubicBezTo>
                    <a:pt x="157163" y="0"/>
                    <a:pt x="130978" y="5053"/>
                    <a:pt x="107861" y="15082"/>
                  </a:cubicBezTo>
                  <a:cubicBezTo>
                    <a:pt x="84734" y="25153"/>
                    <a:pt x="65218" y="38526"/>
                    <a:pt x="49301" y="55165"/>
                  </a:cubicBezTo>
                  <a:cubicBezTo>
                    <a:pt x="33394" y="71843"/>
                    <a:pt x="21164" y="91361"/>
                    <a:pt x="12706" y="113674"/>
                  </a:cubicBezTo>
                  <a:cubicBezTo>
                    <a:pt x="4239" y="135997"/>
                    <a:pt x="0" y="159205"/>
                    <a:pt x="0" y="183230"/>
                  </a:cubicBezTo>
                  <a:cubicBezTo>
                    <a:pt x="0" y="210716"/>
                    <a:pt x="4505" y="235833"/>
                    <a:pt x="13487" y="258650"/>
                  </a:cubicBezTo>
                  <a:cubicBezTo>
                    <a:pt x="22460" y="281476"/>
                    <a:pt x="35547" y="300956"/>
                    <a:pt x="52787" y="317169"/>
                  </a:cubicBezTo>
                  <a:cubicBezTo>
                    <a:pt x="69999" y="333342"/>
                    <a:pt x="90926" y="345975"/>
                    <a:pt x="115576" y="355074"/>
                  </a:cubicBezTo>
                  <a:cubicBezTo>
                    <a:pt x="140237" y="364130"/>
                    <a:pt x="167973" y="368680"/>
                    <a:pt x="198777" y="368680"/>
                  </a:cubicBezTo>
                  <a:cubicBezTo>
                    <a:pt x="221904" y="368680"/>
                    <a:pt x="242440" y="366579"/>
                    <a:pt x="260432" y="362421"/>
                  </a:cubicBezTo>
                  <a:cubicBezTo>
                    <a:pt x="278425" y="358260"/>
                    <a:pt x="293941" y="353478"/>
                    <a:pt x="307038" y="348076"/>
                  </a:cubicBezTo>
                  <a:cubicBezTo>
                    <a:pt x="320116" y="342706"/>
                    <a:pt x="330784" y="337184"/>
                    <a:pt x="339014" y="331510"/>
                  </a:cubicBezTo>
                  <a:cubicBezTo>
                    <a:pt x="347205" y="325876"/>
                    <a:pt x="353396" y="321831"/>
                    <a:pt x="357511" y="319382"/>
                  </a:cubicBezTo>
                  <a:lnTo>
                    <a:pt x="312048" y="252437"/>
                  </a:lnTo>
                  <a:cubicBezTo>
                    <a:pt x="303819" y="258342"/>
                    <a:pt x="290732" y="265302"/>
                    <a:pt x="272739" y="273386"/>
                  </a:cubicBezTo>
                  <a:cubicBezTo>
                    <a:pt x="254746" y="281476"/>
                    <a:pt x="231391" y="285521"/>
                    <a:pt x="202625" y="285521"/>
                  </a:cubicBezTo>
                  <a:cubicBezTo>
                    <a:pt x="173860" y="285521"/>
                    <a:pt x="150343" y="278523"/>
                    <a:pt x="133683" y="264527"/>
                  </a:cubicBezTo>
                  <a:cubicBezTo>
                    <a:pt x="116986" y="250566"/>
                    <a:pt x="108375" y="234237"/>
                    <a:pt x="107899" y="215574"/>
                  </a:cubicBezTo>
                  <a:lnTo>
                    <a:pt x="365236" y="215574"/>
                  </a:lnTo>
                  <a:lnTo>
                    <a:pt x="365236" y="197924"/>
                  </a:lnTo>
                  <a:close/>
                  <a:moveTo>
                    <a:pt x="107861" y="147929"/>
                  </a:moveTo>
                  <a:cubicBezTo>
                    <a:pt x="107861" y="140581"/>
                    <a:pt x="109509" y="133079"/>
                    <a:pt x="112871" y="125496"/>
                  </a:cubicBezTo>
                  <a:cubicBezTo>
                    <a:pt x="116205" y="117871"/>
                    <a:pt x="121101" y="110919"/>
                    <a:pt x="127540" y="104543"/>
                  </a:cubicBezTo>
                  <a:cubicBezTo>
                    <a:pt x="133960" y="98165"/>
                    <a:pt x="142037" y="92877"/>
                    <a:pt x="151790" y="88719"/>
                  </a:cubicBezTo>
                  <a:cubicBezTo>
                    <a:pt x="161554" y="84560"/>
                    <a:pt x="172841" y="82457"/>
                    <a:pt x="185690" y="82457"/>
                  </a:cubicBezTo>
                  <a:cubicBezTo>
                    <a:pt x="198549" y="82457"/>
                    <a:pt x="209560" y="84560"/>
                    <a:pt x="218808" y="88719"/>
                  </a:cubicBezTo>
                  <a:cubicBezTo>
                    <a:pt x="228057" y="92877"/>
                    <a:pt x="235782" y="98165"/>
                    <a:pt x="241925" y="104543"/>
                  </a:cubicBezTo>
                  <a:cubicBezTo>
                    <a:pt x="248088" y="110919"/>
                    <a:pt x="252708" y="117916"/>
                    <a:pt x="255803" y="125496"/>
                  </a:cubicBezTo>
                  <a:cubicBezTo>
                    <a:pt x="258899" y="133118"/>
                    <a:pt x="260432" y="140581"/>
                    <a:pt x="260432" y="147929"/>
                  </a:cubicBezTo>
                  <a:lnTo>
                    <a:pt x="107861" y="147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64BA49-C74F-44DB-B233-C5EC2F2DC511}"/>
                </a:ext>
              </a:extLst>
            </p:cNvPr>
            <p:cNvSpPr/>
            <p:nvPr/>
          </p:nvSpPr>
          <p:spPr>
            <a:xfrm>
              <a:off x="10043358" y="6000842"/>
              <a:ext cx="168961" cy="264482"/>
            </a:xfrm>
            <a:custGeom>
              <a:avLst/>
              <a:gdLst>
                <a:gd name="connsiteX0" fmla="*/ 240354 w 297694"/>
                <a:gd name="connsiteY0" fmla="*/ 370511 h 462108"/>
                <a:gd name="connsiteX1" fmla="*/ 211074 w 297694"/>
                <a:gd name="connsiteY1" fmla="*/ 376033 h 462108"/>
                <a:gd name="connsiteX2" fmla="*/ 178356 w 297694"/>
                <a:gd name="connsiteY2" fmla="*/ 362421 h 462108"/>
                <a:gd name="connsiteX3" fmla="*/ 167973 w 297694"/>
                <a:gd name="connsiteY3" fmla="*/ 323775 h 462108"/>
                <a:gd name="connsiteX4" fmla="*/ 167973 w 297694"/>
                <a:gd name="connsiteY4" fmla="*/ 187665 h 462108"/>
                <a:gd name="connsiteX5" fmla="*/ 261204 w 297694"/>
                <a:gd name="connsiteY5" fmla="*/ 187665 h 462108"/>
                <a:gd name="connsiteX6" fmla="*/ 261204 w 297694"/>
                <a:gd name="connsiteY6" fmla="*/ 104508 h 462108"/>
                <a:gd name="connsiteX7" fmla="*/ 167973 w 297694"/>
                <a:gd name="connsiteY7" fmla="*/ 104508 h 462108"/>
                <a:gd name="connsiteX8" fmla="*/ 167973 w 297694"/>
                <a:gd name="connsiteY8" fmla="*/ 0 h 462108"/>
                <a:gd name="connsiteX9" fmla="*/ 57017 w 297694"/>
                <a:gd name="connsiteY9" fmla="*/ 0 h 462108"/>
                <a:gd name="connsiteX10" fmla="*/ 57017 w 297694"/>
                <a:gd name="connsiteY10" fmla="*/ 104508 h 462108"/>
                <a:gd name="connsiteX11" fmla="*/ 0 w 297694"/>
                <a:gd name="connsiteY11" fmla="*/ 104508 h 462108"/>
                <a:gd name="connsiteX12" fmla="*/ 0 w 297694"/>
                <a:gd name="connsiteY12" fmla="*/ 187665 h 462108"/>
                <a:gd name="connsiteX13" fmla="*/ 57017 w 297694"/>
                <a:gd name="connsiteY13" fmla="*/ 187665 h 462108"/>
                <a:gd name="connsiteX14" fmla="*/ 57017 w 297694"/>
                <a:gd name="connsiteY14" fmla="*/ 317908 h 462108"/>
                <a:gd name="connsiteX15" fmla="*/ 63951 w 297694"/>
                <a:gd name="connsiteY15" fmla="*/ 376769 h 462108"/>
                <a:gd name="connsiteX16" fmla="*/ 87078 w 297694"/>
                <a:gd name="connsiteY16" fmla="*/ 422022 h 462108"/>
                <a:gd name="connsiteX17" fmla="*/ 129445 w 297694"/>
                <a:gd name="connsiteY17" fmla="*/ 451456 h 462108"/>
                <a:gd name="connsiteX18" fmla="*/ 194148 w 297694"/>
                <a:gd name="connsiteY18" fmla="*/ 462109 h 462108"/>
                <a:gd name="connsiteX19" fmla="*/ 297694 w 297694"/>
                <a:gd name="connsiteY19" fmla="*/ 429721 h 462108"/>
                <a:gd name="connsiteX20" fmla="*/ 262652 w 297694"/>
                <a:gd name="connsiteY20" fmla="*/ 358105 h 462108"/>
                <a:gd name="connsiteX21" fmla="*/ 240354 w 297694"/>
                <a:gd name="connsiteY21" fmla="*/ 370511 h 46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694" h="462108">
                  <a:moveTo>
                    <a:pt x="240354" y="370511"/>
                  </a:moveTo>
                  <a:cubicBezTo>
                    <a:pt x="232124" y="374204"/>
                    <a:pt x="222371" y="376033"/>
                    <a:pt x="211074" y="376033"/>
                  </a:cubicBezTo>
                  <a:cubicBezTo>
                    <a:pt x="196186" y="376033"/>
                    <a:pt x="185290" y="371483"/>
                    <a:pt x="178356" y="362421"/>
                  </a:cubicBezTo>
                  <a:cubicBezTo>
                    <a:pt x="171412" y="353329"/>
                    <a:pt x="167973" y="340460"/>
                    <a:pt x="167973" y="323775"/>
                  </a:cubicBezTo>
                  <a:lnTo>
                    <a:pt x="167973" y="187665"/>
                  </a:lnTo>
                  <a:lnTo>
                    <a:pt x="261204" y="187665"/>
                  </a:lnTo>
                  <a:lnTo>
                    <a:pt x="261204" y="104508"/>
                  </a:lnTo>
                  <a:lnTo>
                    <a:pt x="167973" y="104508"/>
                  </a:lnTo>
                  <a:lnTo>
                    <a:pt x="167973" y="0"/>
                  </a:lnTo>
                  <a:lnTo>
                    <a:pt x="57017" y="0"/>
                  </a:lnTo>
                  <a:lnTo>
                    <a:pt x="57017" y="104508"/>
                  </a:lnTo>
                  <a:lnTo>
                    <a:pt x="0" y="104508"/>
                  </a:lnTo>
                  <a:lnTo>
                    <a:pt x="0" y="187665"/>
                  </a:lnTo>
                  <a:lnTo>
                    <a:pt x="57017" y="187665"/>
                  </a:lnTo>
                  <a:lnTo>
                    <a:pt x="57017" y="317908"/>
                  </a:lnTo>
                  <a:cubicBezTo>
                    <a:pt x="57017" y="339481"/>
                    <a:pt x="59331" y="359122"/>
                    <a:pt x="63951" y="376769"/>
                  </a:cubicBezTo>
                  <a:cubicBezTo>
                    <a:pt x="68570" y="394420"/>
                    <a:pt x="76257" y="409503"/>
                    <a:pt x="87078" y="422022"/>
                  </a:cubicBezTo>
                  <a:cubicBezTo>
                    <a:pt x="97850" y="434542"/>
                    <a:pt x="111957" y="444338"/>
                    <a:pt x="129445" y="451456"/>
                  </a:cubicBezTo>
                  <a:cubicBezTo>
                    <a:pt x="146875" y="458567"/>
                    <a:pt x="168478" y="462109"/>
                    <a:pt x="194148" y="462109"/>
                  </a:cubicBezTo>
                  <a:cubicBezTo>
                    <a:pt x="231181" y="462109"/>
                    <a:pt x="265671" y="451259"/>
                    <a:pt x="297694" y="429721"/>
                  </a:cubicBezTo>
                  <a:lnTo>
                    <a:pt x="262652" y="358105"/>
                  </a:lnTo>
                  <a:cubicBezTo>
                    <a:pt x="255680" y="362812"/>
                    <a:pt x="248269" y="366935"/>
                    <a:pt x="240354" y="3705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D964350-4CD5-4E14-8730-E7BBB15A2299}"/>
                </a:ext>
              </a:extLst>
            </p:cNvPr>
            <p:cNvSpPr/>
            <p:nvPr/>
          </p:nvSpPr>
          <p:spPr>
            <a:xfrm>
              <a:off x="10229603" y="6056003"/>
              <a:ext cx="331922" cy="202201"/>
            </a:xfrm>
            <a:custGeom>
              <a:avLst/>
              <a:gdLst>
                <a:gd name="connsiteX0" fmla="*/ 442274 w 584815"/>
                <a:gd name="connsiteY0" fmla="*/ 0 h 353290"/>
                <a:gd name="connsiteX1" fmla="*/ 442236 w 584815"/>
                <a:gd name="connsiteY1" fmla="*/ 39 h 353290"/>
                <a:gd name="connsiteX2" fmla="*/ 375609 w 584815"/>
                <a:gd name="connsiteY2" fmla="*/ 12558 h 353290"/>
                <a:gd name="connsiteX3" fmla="*/ 321288 w 584815"/>
                <a:gd name="connsiteY3" fmla="*/ 47860 h 353290"/>
                <a:gd name="connsiteX4" fmla="*/ 305505 w 584815"/>
                <a:gd name="connsiteY4" fmla="*/ 31301 h 353290"/>
                <a:gd name="connsiteX5" fmla="*/ 283159 w 584815"/>
                <a:gd name="connsiteY5" fmla="*/ 15864 h 353290"/>
                <a:gd name="connsiteX6" fmla="*/ 253489 w 584815"/>
                <a:gd name="connsiteY6" fmla="*/ 4475 h 353290"/>
                <a:gd name="connsiteX7" fmla="*/ 214970 w 584815"/>
                <a:gd name="connsiteY7" fmla="*/ 39 h 353290"/>
                <a:gd name="connsiteX8" fmla="*/ 153314 w 584815"/>
                <a:gd name="connsiteY8" fmla="*/ 13298 h 353290"/>
                <a:gd name="connsiteX9" fmla="*/ 110166 w 584815"/>
                <a:gd name="connsiteY9" fmla="*/ 46419 h 353290"/>
                <a:gd name="connsiteX10" fmla="*/ 106328 w 584815"/>
                <a:gd name="connsiteY10" fmla="*/ 8168 h 353290"/>
                <a:gd name="connsiteX11" fmla="*/ 0 w 584815"/>
                <a:gd name="connsiteY11" fmla="*/ 8168 h 353290"/>
                <a:gd name="connsiteX12" fmla="*/ 0 w 584815"/>
                <a:gd name="connsiteY12" fmla="*/ 353291 h 353290"/>
                <a:gd name="connsiteX13" fmla="*/ 110947 w 584815"/>
                <a:gd name="connsiteY13" fmla="*/ 353291 h 353290"/>
                <a:gd name="connsiteX14" fmla="*/ 110947 w 584815"/>
                <a:gd name="connsiteY14" fmla="*/ 167841 h 353290"/>
                <a:gd name="connsiteX15" fmla="*/ 130578 w 584815"/>
                <a:gd name="connsiteY15" fmla="*/ 113367 h 353290"/>
                <a:gd name="connsiteX16" fmla="*/ 181813 w 584815"/>
                <a:gd name="connsiteY16" fmla="*/ 92027 h 353290"/>
                <a:gd name="connsiteX17" fmla="*/ 224561 w 584815"/>
                <a:gd name="connsiteY17" fmla="*/ 108938 h 353290"/>
                <a:gd name="connsiteX18" fmla="*/ 238839 w 584815"/>
                <a:gd name="connsiteY18" fmla="*/ 156758 h 353290"/>
                <a:gd name="connsiteX19" fmla="*/ 238839 w 584815"/>
                <a:gd name="connsiteY19" fmla="*/ 353245 h 353290"/>
                <a:gd name="connsiteX20" fmla="*/ 345948 w 584815"/>
                <a:gd name="connsiteY20" fmla="*/ 353245 h 353290"/>
                <a:gd name="connsiteX21" fmla="*/ 345948 w 584815"/>
                <a:gd name="connsiteY21" fmla="*/ 167796 h 353290"/>
                <a:gd name="connsiteX22" fmla="*/ 365227 w 584815"/>
                <a:gd name="connsiteY22" fmla="*/ 113329 h 353290"/>
                <a:gd name="connsiteX23" fmla="*/ 416842 w 584815"/>
                <a:gd name="connsiteY23" fmla="*/ 91988 h 353290"/>
                <a:gd name="connsiteX24" fmla="*/ 459600 w 584815"/>
                <a:gd name="connsiteY24" fmla="*/ 108898 h 353290"/>
                <a:gd name="connsiteX25" fmla="*/ 473869 w 584815"/>
                <a:gd name="connsiteY25" fmla="*/ 156720 h 353290"/>
                <a:gd name="connsiteX26" fmla="*/ 473869 w 584815"/>
                <a:gd name="connsiteY26" fmla="*/ 353209 h 353290"/>
                <a:gd name="connsiteX27" fmla="*/ 584816 w 584815"/>
                <a:gd name="connsiteY27" fmla="*/ 353209 h 353290"/>
                <a:gd name="connsiteX28" fmla="*/ 584816 w 584815"/>
                <a:gd name="connsiteY28" fmla="*/ 139809 h 353290"/>
                <a:gd name="connsiteX29" fmla="*/ 548211 w 584815"/>
                <a:gd name="connsiteY29" fmla="*/ 37517 h 353290"/>
                <a:gd name="connsiteX30" fmla="*/ 442274 w 584815"/>
                <a:gd name="connsiteY30" fmla="*/ 0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4815" h="353290">
                  <a:moveTo>
                    <a:pt x="442274" y="0"/>
                  </a:moveTo>
                  <a:lnTo>
                    <a:pt x="442236" y="39"/>
                  </a:lnTo>
                  <a:cubicBezTo>
                    <a:pt x="419109" y="39"/>
                    <a:pt x="396897" y="4204"/>
                    <a:pt x="375609" y="12558"/>
                  </a:cubicBezTo>
                  <a:cubicBezTo>
                    <a:pt x="354292" y="20914"/>
                    <a:pt x="336175" y="32658"/>
                    <a:pt x="321288" y="47860"/>
                  </a:cubicBezTo>
                  <a:cubicBezTo>
                    <a:pt x="317173" y="42458"/>
                    <a:pt x="311925" y="36936"/>
                    <a:pt x="305505" y="31301"/>
                  </a:cubicBezTo>
                  <a:cubicBezTo>
                    <a:pt x="299066" y="25660"/>
                    <a:pt x="291627" y="20529"/>
                    <a:pt x="283159" y="15864"/>
                  </a:cubicBezTo>
                  <a:cubicBezTo>
                    <a:pt x="274691" y="11195"/>
                    <a:pt x="264776" y="7382"/>
                    <a:pt x="253489" y="4475"/>
                  </a:cubicBezTo>
                  <a:cubicBezTo>
                    <a:pt x="242202" y="1515"/>
                    <a:pt x="229352" y="39"/>
                    <a:pt x="214970" y="39"/>
                  </a:cubicBezTo>
                  <a:cubicBezTo>
                    <a:pt x="191338" y="39"/>
                    <a:pt x="170793" y="4475"/>
                    <a:pt x="153314" y="13298"/>
                  </a:cubicBezTo>
                  <a:cubicBezTo>
                    <a:pt x="135836" y="22119"/>
                    <a:pt x="121453" y="33162"/>
                    <a:pt x="110166" y="46419"/>
                  </a:cubicBezTo>
                  <a:lnTo>
                    <a:pt x="106328" y="8168"/>
                  </a:lnTo>
                  <a:lnTo>
                    <a:pt x="0" y="8168"/>
                  </a:lnTo>
                  <a:lnTo>
                    <a:pt x="0" y="353291"/>
                  </a:lnTo>
                  <a:lnTo>
                    <a:pt x="110947" y="353291"/>
                  </a:lnTo>
                  <a:lnTo>
                    <a:pt x="110947" y="167841"/>
                  </a:lnTo>
                  <a:cubicBezTo>
                    <a:pt x="110947" y="145754"/>
                    <a:pt x="117500" y="127642"/>
                    <a:pt x="130578" y="113367"/>
                  </a:cubicBezTo>
                  <a:cubicBezTo>
                    <a:pt x="143675" y="99138"/>
                    <a:pt x="160763" y="92027"/>
                    <a:pt x="181813" y="92027"/>
                  </a:cubicBezTo>
                  <a:cubicBezTo>
                    <a:pt x="200816" y="92027"/>
                    <a:pt x="215046" y="97662"/>
                    <a:pt x="224561" y="108938"/>
                  </a:cubicBezTo>
                  <a:cubicBezTo>
                    <a:pt x="234048" y="120213"/>
                    <a:pt x="238839" y="136155"/>
                    <a:pt x="238839" y="156758"/>
                  </a:cubicBezTo>
                  <a:lnTo>
                    <a:pt x="238839" y="353245"/>
                  </a:lnTo>
                  <a:lnTo>
                    <a:pt x="345948" y="353245"/>
                  </a:lnTo>
                  <a:lnTo>
                    <a:pt x="345948" y="167796"/>
                  </a:lnTo>
                  <a:cubicBezTo>
                    <a:pt x="345948" y="145716"/>
                    <a:pt x="352368" y="127597"/>
                    <a:pt x="365227" y="113329"/>
                  </a:cubicBezTo>
                  <a:cubicBezTo>
                    <a:pt x="378038" y="99099"/>
                    <a:pt x="395288" y="91988"/>
                    <a:pt x="416842" y="91988"/>
                  </a:cubicBezTo>
                  <a:cubicBezTo>
                    <a:pt x="435854" y="91988"/>
                    <a:pt x="450075" y="97623"/>
                    <a:pt x="459600" y="108898"/>
                  </a:cubicBezTo>
                  <a:cubicBezTo>
                    <a:pt x="469078" y="120172"/>
                    <a:pt x="473869" y="136110"/>
                    <a:pt x="473869" y="156720"/>
                  </a:cubicBezTo>
                  <a:lnTo>
                    <a:pt x="473869" y="353209"/>
                  </a:lnTo>
                  <a:lnTo>
                    <a:pt x="584816" y="353209"/>
                  </a:lnTo>
                  <a:lnTo>
                    <a:pt x="584816" y="139809"/>
                  </a:lnTo>
                  <a:cubicBezTo>
                    <a:pt x="584816" y="96650"/>
                    <a:pt x="572586" y="62558"/>
                    <a:pt x="548211" y="37517"/>
                  </a:cubicBezTo>
                  <a:cubicBezTo>
                    <a:pt x="523799" y="12520"/>
                    <a:pt x="488480" y="0"/>
                    <a:pt x="44227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EEC9A21-C1B3-0A92-4242-0FEE993F2918}"/>
                </a:ext>
              </a:extLst>
            </p:cNvPr>
            <p:cNvSpPr/>
            <p:nvPr/>
          </p:nvSpPr>
          <p:spPr>
            <a:xfrm>
              <a:off x="9830414" y="5977279"/>
              <a:ext cx="201165" cy="281510"/>
            </a:xfrm>
            <a:custGeom>
              <a:avLst/>
              <a:gdLst>
                <a:gd name="connsiteX0" fmla="*/ 216969 w 354433"/>
                <a:gd name="connsiteY0" fmla="*/ 137809 h 491861"/>
                <a:gd name="connsiteX1" fmla="*/ 216969 w 354433"/>
                <a:gd name="connsiteY1" fmla="*/ 137889 h 491861"/>
                <a:gd name="connsiteX2" fmla="*/ 157495 w 354433"/>
                <a:gd name="connsiteY2" fmla="*/ 148562 h 491861"/>
                <a:gd name="connsiteX3" fmla="*/ 110403 w 354433"/>
                <a:gd name="connsiteY3" fmla="*/ 179191 h 491861"/>
                <a:gd name="connsiteX4" fmla="*/ 110403 w 354433"/>
                <a:gd name="connsiteY4" fmla="*/ 0 h 491861"/>
                <a:gd name="connsiteX5" fmla="*/ 0 w 354433"/>
                <a:gd name="connsiteY5" fmla="*/ 0 h 491861"/>
                <a:gd name="connsiteX6" fmla="*/ 0 w 354433"/>
                <a:gd name="connsiteY6" fmla="*/ 491862 h 491861"/>
                <a:gd name="connsiteX7" fmla="*/ 111184 w 354433"/>
                <a:gd name="connsiteY7" fmla="*/ 491862 h 491861"/>
                <a:gd name="connsiteX8" fmla="*/ 111184 w 354433"/>
                <a:gd name="connsiteY8" fmla="*/ 306012 h 491861"/>
                <a:gd name="connsiteX9" fmla="*/ 115823 w 354433"/>
                <a:gd name="connsiteY9" fmla="*/ 276865 h 491861"/>
                <a:gd name="connsiteX10" fmla="*/ 129730 w 354433"/>
                <a:gd name="connsiteY10" fmla="*/ 252905 h 491861"/>
                <a:gd name="connsiteX11" fmla="*/ 152904 w 354433"/>
                <a:gd name="connsiteY11" fmla="*/ 236307 h 491861"/>
                <a:gd name="connsiteX12" fmla="*/ 184565 w 354433"/>
                <a:gd name="connsiteY12" fmla="*/ 230036 h 491861"/>
                <a:gd name="connsiteX13" fmla="*/ 227808 w 354433"/>
                <a:gd name="connsiteY13" fmla="*/ 246979 h 491861"/>
                <a:gd name="connsiteX14" fmla="*/ 244030 w 354433"/>
                <a:gd name="connsiteY14" fmla="*/ 294167 h 491861"/>
                <a:gd name="connsiteX15" fmla="*/ 244030 w 354433"/>
                <a:gd name="connsiteY15" fmla="*/ 491823 h 491861"/>
                <a:gd name="connsiteX16" fmla="*/ 354434 w 354433"/>
                <a:gd name="connsiteY16" fmla="*/ 491823 h 491861"/>
                <a:gd name="connsiteX17" fmla="*/ 354434 w 354433"/>
                <a:gd name="connsiteY17" fmla="*/ 277957 h 491861"/>
                <a:gd name="connsiteX18" fmla="*/ 316962 w 354433"/>
                <a:gd name="connsiteY18" fmla="*/ 173230 h 491861"/>
                <a:gd name="connsiteX19" fmla="*/ 216969 w 354433"/>
                <a:gd name="connsiteY19" fmla="*/ 137809 h 4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433" h="491861">
                  <a:moveTo>
                    <a:pt x="216969" y="137809"/>
                  </a:moveTo>
                  <a:lnTo>
                    <a:pt x="216969" y="137889"/>
                  </a:lnTo>
                  <a:cubicBezTo>
                    <a:pt x="196900" y="137889"/>
                    <a:pt x="177059" y="141473"/>
                    <a:pt x="157495" y="148562"/>
                  </a:cubicBezTo>
                  <a:cubicBezTo>
                    <a:pt x="137940" y="155692"/>
                    <a:pt x="122224" y="165902"/>
                    <a:pt x="110403" y="179191"/>
                  </a:cubicBezTo>
                  <a:lnTo>
                    <a:pt x="110403" y="0"/>
                  </a:lnTo>
                  <a:lnTo>
                    <a:pt x="0" y="0"/>
                  </a:lnTo>
                  <a:lnTo>
                    <a:pt x="0" y="491862"/>
                  </a:lnTo>
                  <a:lnTo>
                    <a:pt x="111184" y="491862"/>
                  </a:lnTo>
                  <a:lnTo>
                    <a:pt x="111184" y="306012"/>
                  </a:lnTo>
                  <a:cubicBezTo>
                    <a:pt x="111184" y="295689"/>
                    <a:pt x="112718" y="285983"/>
                    <a:pt x="115823" y="276865"/>
                  </a:cubicBezTo>
                  <a:cubicBezTo>
                    <a:pt x="118928" y="267789"/>
                    <a:pt x="123557" y="259800"/>
                    <a:pt x="129730" y="252905"/>
                  </a:cubicBezTo>
                  <a:cubicBezTo>
                    <a:pt x="135892" y="246051"/>
                    <a:pt x="143626" y="240479"/>
                    <a:pt x="152904" y="236307"/>
                  </a:cubicBezTo>
                  <a:cubicBezTo>
                    <a:pt x="162172" y="232136"/>
                    <a:pt x="172735" y="230036"/>
                    <a:pt x="184565" y="230036"/>
                  </a:cubicBezTo>
                  <a:cubicBezTo>
                    <a:pt x="202586" y="230036"/>
                    <a:pt x="217007" y="235683"/>
                    <a:pt x="227808" y="246979"/>
                  </a:cubicBezTo>
                  <a:cubicBezTo>
                    <a:pt x="238610" y="258281"/>
                    <a:pt x="244030" y="274019"/>
                    <a:pt x="244030" y="294167"/>
                  </a:cubicBezTo>
                  <a:lnTo>
                    <a:pt x="244030" y="491823"/>
                  </a:lnTo>
                  <a:lnTo>
                    <a:pt x="354434" y="491823"/>
                  </a:lnTo>
                  <a:lnTo>
                    <a:pt x="354434" y="277957"/>
                  </a:lnTo>
                  <a:cubicBezTo>
                    <a:pt x="354434" y="231745"/>
                    <a:pt x="341937" y="196835"/>
                    <a:pt x="316962" y="173230"/>
                  </a:cubicBezTo>
                  <a:cubicBezTo>
                    <a:pt x="291988" y="149615"/>
                    <a:pt x="258679" y="137809"/>
                    <a:pt x="216969" y="137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7680908-7813-816F-36A7-EB9E1E721FC7}"/>
                </a:ext>
              </a:extLst>
            </p:cNvPr>
            <p:cNvSpPr/>
            <p:nvPr userDrawn="1"/>
          </p:nvSpPr>
          <p:spPr>
            <a:xfrm>
              <a:off x="11293319" y="5895063"/>
              <a:ext cx="277099" cy="282315"/>
            </a:xfrm>
            <a:custGeom>
              <a:avLst/>
              <a:gdLst>
                <a:gd name="connsiteX0" fmla="*/ 473402 w 488222"/>
                <a:gd name="connsiteY0" fmla="*/ 191402 h 493267"/>
                <a:gd name="connsiteX1" fmla="*/ 244107 w 488222"/>
                <a:gd name="connsiteY1" fmla="*/ 0 h 493267"/>
                <a:gd name="connsiteX2" fmla="*/ 14821 w 488222"/>
                <a:gd name="connsiteY2" fmla="*/ 191402 h 493267"/>
                <a:gd name="connsiteX3" fmla="*/ 0 w 488222"/>
                <a:gd name="connsiteY3" fmla="*/ 226683 h 493267"/>
                <a:gd name="connsiteX4" fmla="*/ 0 w 488222"/>
                <a:gd name="connsiteY4" fmla="*/ 442607 h 493267"/>
                <a:gd name="connsiteX5" fmla="*/ 14916 w 488222"/>
                <a:gd name="connsiteY5" fmla="*/ 478438 h 493267"/>
                <a:gd name="connsiteX6" fmla="*/ 50968 w 488222"/>
                <a:gd name="connsiteY6" fmla="*/ 493268 h 493267"/>
                <a:gd name="connsiteX7" fmla="*/ 147704 w 488222"/>
                <a:gd name="connsiteY7" fmla="*/ 493268 h 493267"/>
                <a:gd name="connsiteX8" fmla="*/ 244049 w 488222"/>
                <a:gd name="connsiteY8" fmla="*/ 412333 h 493267"/>
                <a:gd name="connsiteX9" fmla="*/ 244107 w 488222"/>
                <a:gd name="connsiteY9" fmla="*/ 412398 h 493267"/>
                <a:gd name="connsiteX10" fmla="*/ 244173 w 488222"/>
                <a:gd name="connsiteY10" fmla="*/ 412333 h 493267"/>
                <a:gd name="connsiteX11" fmla="*/ 340519 w 488222"/>
                <a:gd name="connsiteY11" fmla="*/ 493268 h 493267"/>
                <a:gd name="connsiteX12" fmla="*/ 437245 w 488222"/>
                <a:gd name="connsiteY12" fmla="*/ 493268 h 493267"/>
                <a:gd name="connsiteX13" fmla="*/ 473307 w 488222"/>
                <a:gd name="connsiteY13" fmla="*/ 478438 h 493267"/>
                <a:gd name="connsiteX14" fmla="*/ 488223 w 488222"/>
                <a:gd name="connsiteY14" fmla="*/ 442607 h 493267"/>
                <a:gd name="connsiteX15" fmla="*/ 488223 w 488222"/>
                <a:gd name="connsiteY15" fmla="*/ 226683 h 493267"/>
                <a:gd name="connsiteX16" fmla="*/ 473402 w 488222"/>
                <a:gd name="connsiteY16" fmla="*/ 191402 h 493267"/>
                <a:gd name="connsiteX17" fmla="*/ 361979 w 488222"/>
                <a:gd name="connsiteY17" fmla="*/ 434755 h 493267"/>
                <a:gd name="connsiteX18" fmla="*/ 361979 w 488222"/>
                <a:gd name="connsiteY18" fmla="*/ 434723 h 493267"/>
                <a:gd name="connsiteX19" fmla="*/ 244211 w 488222"/>
                <a:gd name="connsiteY19" fmla="*/ 335825 h 493267"/>
                <a:gd name="connsiteX20" fmla="*/ 244107 w 488222"/>
                <a:gd name="connsiteY20" fmla="*/ 335921 h 493267"/>
                <a:gd name="connsiteX21" fmla="*/ 244011 w 488222"/>
                <a:gd name="connsiteY21" fmla="*/ 335825 h 493267"/>
                <a:gd name="connsiteX22" fmla="*/ 126235 w 488222"/>
                <a:gd name="connsiteY22" fmla="*/ 434723 h 493267"/>
                <a:gd name="connsiteX23" fmla="*/ 126235 w 488222"/>
                <a:gd name="connsiteY23" fmla="*/ 434755 h 493267"/>
                <a:gd name="connsiteX24" fmla="*/ 58912 w 488222"/>
                <a:gd name="connsiteY24" fmla="*/ 434755 h 493267"/>
                <a:gd name="connsiteX25" fmla="*/ 59141 w 488222"/>
                <a:gd name="connsiteY25" fmla="*/ 230496 h 493267"/>
                <a:gd name="connsiteX26" fmla="*/ 244107 w 488222"/>
                <a:gd name="connsiteY26" fmla="*/ 76283 h 493267"/>
                <a:gd name="connsiteX27" fmla="*/ 429073 w 488222"/>
                <a:gd name="connsiteY27" fmla="*/ 230496 h 493267"/>
                <a:gd name="connsiteX28" fmla="*/ 429301 w 488222"/>
                <a:gd name="connsiteY28" fmla="*/ 434755 h 493267"/>
                <a:gd name="connsiteX29" fmla="*/ 361979 w 488222"/>
                <a:gd name="connsiteY29" fmla="*/ 434755 h 49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8222" h="493267">
                  <a:moveTo>
                    <a:pt x="473402" y="191402"/>
                  </a:moveTo>
                  <a:lnTo>
                    <a:pt x="244107" y="0"/>
                  </a:lnTo>
                  <a:lnTo>
                    <a:pt x="14821" y="191402"/>
                  </a:lnTo>
                  <a:cubicBezTo>
                    <a:pt x="5467" y="200868"/>
                    <a:pt x="0" y="213404"/>
                    <a:pt x="0" y="226683"/>
                  </a:cubicBezTo>
                  <a:lnTo>
                    <a:pt x="0" y="442607"/>
                  </a:lnTo>
                  <a:cubicBezTo>
                    <a:pt x="0" y="456112"/>
                    <a:pt x="5277" y="468874"/>
                    <a:pt x="14916" y="478438"/>
                  </a:cubicBezTo>
                  <a:cubicBezTo>
                    <a:pt x="24555" y="488001"/>
                    <a:pt x="37319" y="493268"/>
                    <a:pt x="50968" y="493268"/>
                  </a:cubicBezTo>
                  <a:lnTo>
                    <a:pt x="147704" y="493268"/>
                  </a:lnTo>
                  <a:lnTo>
                    <a:pt x="244049" y="412333"/>
                  </a:lnTo>
                  <a:lnTo>
                    <a:pt x="244107" y="412398"/>
                  </a:lnTo>
                  <a:lnTo>
                    <a:pt x="244173" y="412333"/>
                  </a:lnTo>
                  <a:lnTo>
                    <a:pt x="340519" y="493268"/>
                  </a:lnTo>
                  <a:lnTo>
                    <a:pt x="437245" y="493268"/>
                  </a:lnTo>
                  <a:cubicBezTo>
                    <a:pt x="450894" y="493268"/>
                    <a:pt x="463667" y="488001"/>
                    <a:pt x="473307" y="478438"/>
                  </a:cubicBezTo>
                  <a:cubicBezTo>
                    <a:pt x="482946" y="468874"/>
                    <a:pt x="488223" y="456112"/>
                    <a:pt x="488223" y="442607"/>
                  </a:cubicBezTo>
                  <a:lnTo>
                    <a:pt x="488223" y="226683"/>
                  </a:lnTo>
                  <a:cubicBezTo>
                    <a:pt x="488223" y="213404"/>
                    <a:pt x="482746" y="200868"/>
                    <a:pt x="473402" y="191402"/>
                  </a:cubicBezTo>
                  <a:close/>
                  <a:moveTo>
                    <a:pt x="361979" y="434755"/>
                  </a:moveTo>
                  <a:lnTo>
                    <a:pt x="361979" y="434723"/>
                  </a:lnTo>
                  <a:lnTo>
                    <a:pt x="244211" y="335825"/>
                  </a:lnTo>
                  <a:lnTo>
                    <a:pt x="244107" y="335921"/>
                  </a:lnTo>
                  <a:lnTo>
                    <a:pt x="244011" y="335825"/>
                  </a:lnTo>
                  <a:lnTo>
                    <a:pt x="126235" y="434723"/>
                  </a:lnTo>
                  <a:lnTo>
                    <a:pt x="126235" y="434755"/>
                  </a:lnTo>
                  <a:lnTo>
                    <a:pt x="58912" y="434755"/>
                  </a:lnTo>
                  <a:lnTo>
                    <a:pt x="59141" y="230496"/>
                  </a:lnTo>
                  <a:lnTo>
                    <a:pt x="244107" y="76283"/>
                  </a:lnTo>
                  <a:lnTo>
                    <a:pt x="429073" y="230496"/>
                  </a:lnTo>
                  <a:lnTo>
                    <a:pt x="429301" y="434755"/>
                  </a:lnTo>
                  <a:lnTo>
                    <a:pt x="361979" y="43475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AA504A3-2067-595F-F5EE-269D148A4DF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7612" y="338064"/>
            <a:ext cx="5903913" cy="15001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4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5EF22A8-C56F-3826-A4F5-2C99906D102A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90D0DC-C744-64EC-5837-12B8202FD493}"/>
              </a:ext>
            </a:extLst>
          </p:cNvPr>
          <p:cNvSpPr/>
          <p:nvPr userDrawn="1"/>
        </p:nvSpPr>
        <p:spPr>
          <a:xfrm>
            <a:off x="11454169" y="6111072"/>
            <a:ext cx="559412" cy="572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7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1653475"/>
            <a:ext cx="5535913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CFB2F8-9F2B-32B6-3AE1-5DF319FC289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285387" y="1653475"/>
            <a:ext cx="5535913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699F7-A675-4FFA-D5AC-1B55097830AB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7560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5" y="1653475"/>
            <a:ext cx="5535913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364BB81-8839-13AF-B9C3-82CBEA77097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285387" y="1653475"/>
            <a:ext cx="5535913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D510D-FA46-03E9-5442-946DA9920DDA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8965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1653475"/>
            <a:ext cx="3563938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C4EE58A-1D39-4BBE-ECE2-BF70B56AEF4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314084" y="1653475"/>
            <a:ext cx="3563938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C5CF05-CC06-3C3E-26D0-6052C1B5C79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256692" y="1653475"/>
            <a:ext cx="3563938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2AA24-3166-6A17-4832-44CC64E75790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24916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1653475"/>
            <a:ext cx="3563938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BAC5A2D-B1FD-CBBD-D323-5D76DAE6541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314084" y="1653475"/>
            <a:ext cx="3563938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35FF9-FF09-146E-10DF-9015D385612F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256691" y="1653475"/>
            <a:ext cx="3563938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D5741-4311-7A8C-8E01-F5ED2F5372BB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489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ckground Ima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1653475"/>
            <a:ext cx="2592387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C4EE58A-1D39-4BBE-ECE2-BF70B56AEF4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24225" y="1653475"/>
            <a:ext cx="2592388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C5CF05-CC06-3C3E-26D0-6052C1B5C79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275388" y="1653475"/>
            <a:ext cx="2592387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9445A-8BD6-275F-2CB3-8DEFE938C27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9232343" y="1653475"/>
            <a:ext cx="2592387" cy="4324415"/>
          </a:xfrm>
          <a:prstGeom prst="roundRect">
            <a:avLst>
              <a:gd name="adj" fmla="val 2152"/>
            </a:avLst>
          </a:prstGeom>
          <a:solidFill>
            <a:schemeClr val="bg1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C767F-A18B-11EF-8785-4FA22C8AD76E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38913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ckground Image_Para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947D78-899E-9B90-3AF5-8BF75A42DD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71476" y="1653475"/>
            <a:ext cx="2592387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E28D258-1A2E-C6D0-35D3-0FF873A8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>
            <a:lvl1pPr marL="0" indent="0">
              <a:buNone/>
              <a:defRPr sz="1600">
                <a:solidFill>
                  <a:srgbClr val="0004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A5BE96-63FB-27FE-0427-F3340AE426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6261" y="333375"/>
            <a:ext cx="11444264" cy="494207"/>
          </a:xfrm>
        </p:spPr>
        <p:txBody>
          <a:bodyPr anchor="t">
            <a:normAutofit/>
          </a:bodyPr>
          <a:lstStyle>
            <a:lvl1pPr marL="0" indent="0">
              <a:buNone/>
              <a:defRPr sz="3600" b="1" spc="-80" baseline="0">
                <a:solidFill>
                  <a:srgbClr val="0004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BAC5A2D-B1FD-CBBD-D323-5D76DAE6541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24226" y="1653475"/>
            <a:ext cx="2592388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35FF9-FF09-146E-10DF-9015D385612F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275388" y="1653475"/>
            <a:ext cx="2592387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E540930-69D0-B680-4440-F73E55B5726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9226549" y="1653475"/>
            <a:ext cx="2593976" cy="4324415"/>
          </a:xfrm>
          <a:prstGeom prst="roundRect">
            <a:avLst>
              <a:gd name="adj" fmla="val 2152"/>
            </a:avLst>
          </a:prstGeom>
          <a:solidFill>
            <a:srgbClr val="000433"/>
          </a:solidFill>
        </p:spPr>
        <p:txBody>
          <a:bodyPr lIns="180000" tIns="180000" rIns="180000" bIns="180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8D5E77-D47C-DFE6-B937-45D01555321D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6510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xt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2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19994" y="1963284"/>
            <a:ext cx="11456987" cy="3652044"/>
          </a:xfrm>
          <a:ln w="187325" cap="rnd">
            <a:noFill/>
          </a:ln>
        </p:spPr>
        <p:txBody>
          <a:bodyPr anchor="ctr">
            <a:noAutofit/>
          </a:bodyPr>
          <a:lstStyle>
            <a:lvl1pPr marL="0" indent="0">
              <a:lnSpc>
                <a:spcPts val="13060"/>
              </a:lnSpc>
              <a:buNone/>
              <a:defRPr sz="13800" b="1" spc="-80" baseline="0">
                <a:ln w="25400" cap="rnd">
                  <a:solidFill>
                    <a:schemeClr val="bg1"/>
                  </a:solidFill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</p:spTree>
    <p:extLst>
      <p:ext uri="{BB962C8B-B14F-4D97-AF65-F5344CB8AC3E}">
        <p14:creationId xmlns:p14="http://schemas.microsoft.com/office/powerpoint/2010/main" val="124375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_Text_Ber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19994" y="1963284"/>
            <a:ext cx="11456987" cy="3652044"/>
          </a:xfrm>
          <a:ln w="187325" cap="rnd">
            <a:noFill/>
          </a:ln>
        </p:spPr>
        <p:txBody>
          <a:bodyPr anchor="ctr">
            <a:noAutofit/>
          </a:bodyPr>
          <a:lstStyle>
            <a:lvl1pPr marL="0" indent="0">
              <a:lnSpc>
                <a:spcPts val="13060"/>
              </a:lnSpc>
              <a:buNone/>
              <a:defRPr sz="13800" b="1" spc="-80" baseline="0">
                <a:ln w="25400" cap="rnd"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</p:spTree>
    <p:extLst>
      <p:ext uri="{BB962C8B-B14F-4D97-AF65-F5344CB8AC3E}">
        <p14:creationId xmlns:p14="http://schemas.microsoft.com/office/powerpoint/2010/main" val="114863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Image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19994" y="1963284"/>
            <a:ext cx="7576231" cy="3652044"/>
          </a:xfrm>
          <a:ln w="187325" cap="rnd">
            <a:noFill/>
          </a:ln>
        </p:spPr>
        <p:txBody>
          <a:bodyPr anchor="ctr">
            <a:noAutofit/>
          </a:bodyPr>
          <a:lstStyle>
            <a:lvl1pPr marL="0" indent="0">
              <a:lnSpc>
                <a:spcPts val="13060"/>
              </a:lnSpc>
              <a:buNone/>
              <a:defRPr sz="13800" b="1" spc="-80" baseline="0">
                <a:ln w="25400" cap="rnd">
                  <a:solidFill>
                    <a:schemeClr val="bg1"/>
                  </a:solidFill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</p:spTree>
    <p:extLst>
      <p:ext uri="{BB962C8B-B14F-4D97-AF65-F5344CB8AC3E}">
        <p14:creationId xmlns:p14="http://schemas.microsoft.com/office/powerpoint/2010/main" val="98033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Image_Ber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93D07-7E7F-5E47-4A85-8992169E7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DEB6">
                  <a:alpha val="5000"/>
                </a:srgbClr>
              </a:gs>
              <a:gs pos="14000">
                <a:srgbClr val="000433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BC183-0B0F-E073-59DB-2B4262C9668C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433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433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825DDB-2852-47FA-1E21-B3F22113E2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19994" y="1963284"/>
            <a:ext cx="7576231" cy="3652044"/>
          </a:xfrm>
          <a:ln w="187325" cap="rnd">
            <a:noFill/>
          </a:ln>
        </p:spPr>
        <p:txBody>
          <a:bodyPr anchor="ctr">
            <a:noAutofit/>
          </a:bodyPr>
          <a:lstStyle>
            <a:lvl1pPr marL="0" indent="0">
              <a:lnSpc>
                <a:spcPts val="13060"/>
              </a:lnSpc>
              <a:buNone/>
              <a:defRPr sz="13800" b="1" spc="-80" baseline="0">
                <a:ln w="25400" cap="rnd"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title here…</a:t>
            </a:r>
          </a:p>
        </p:txBody>
      </p:sp>
    </p:spTree>
    <p:extLst>
      <p:ext uri="{BB962C8B-B14F-4D97-AF65-F5344CB8AC3E}">
        <p14:creationId xmlns:p14="http://schemas.microsoft.com/office/powerpoint/2010/main" val="960492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hank you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F9F9-5917-6BFB-8FAC-48E8AC43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3631107"/>
            <a:ext cx="7515525" cy="21923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7A79A0-F81D-13C1-4517-BBA220EDC14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0699" y="2771774"/>
            <a:ext cx="7515525" cy="823912"/>
          </a:xfrm>
        </p:spPr>
        <p:txBody>
          <a:bodyPr anchor="b">
            <a:noAutofit/>
          </a:bodyPr>
          <a:lstStyle>
            <a:lvl1pPr marL="0" indent="0">
              <a:buNone/>
              <a:defRPr sz="8800" b="1" spc="-8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CF41565-0C80-B268-5A41-015F5ECAE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256588" y="1"/>
            <a:ext cx="39354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1A0B23-B07A-ECDE-412B-B93E57DDB5B1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14093-1E2B-F7E6-584A-364C12E32DA2}"/>
              </a:ext>
            </a:extLst>
          </p:cNvPr>
          <p:cNvSpPr txBox="1"/>
          <p:nvPr userDrawn="1"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397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3ABA5-5E4D-1E92-E0C2-1C0B38D5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38AB-2D40-C8E6-65FB-C78BE829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2D20-454F-47A1-50C9-3E2D4D30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5" y="6288975"/>
            <a:ext cx="5543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BF8CA-706E-469F-A2B6-CB5CAB7F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288975"/>
            <a:ext cx="2592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D471645C-3FE4-114B-A24F-5BD99A1BC8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751096-CD1A-6CEC-E34A-B689158AE902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47" r:id="rId2"/>
    <p:sldLayoutId id="2147483715" r:id="rId3"/>
    <p:sldLayoutId id="214748374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20" baseline="0">
          <a:solidFill>
            <a:schemeClr val="bg1"/>
          </a:solidFill>
          <a:latin typeface="Effra" panose="020B0603020203020204" pitchFamily="34" charset="0"/>
          <a:ea typeface="+mj-ea"/>
          <a:cs typeface="Effra" panose="020B0603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8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3727">
          <p15:clr>
            <a:srgbClr val="F26B43"/>
          </p15:clr>
        </p15:guide>
        <p15:guide id="4" pos="3953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pos="2094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867">
          <p15:clr>
            <a:srgbClr val="F26B43"/>
          </p15:clr>
        </p15:guide>
        <p15:guide id="9" pos="5813">
          <p15:clr>
            <a:srgbClr val="F26B43"/>
          </p15:clr>
        </p15:guide>
        <p15:guide id="10" pos="5586">
          <p15:clr>
            <a:srgbClr val="F26B43"/>
          </p15:clr>
        </p15:guide>
        <p15:guide id="11" pos="7446">
          <p15:clr>
            <a:srgbClr val="F26B43"/>
          </p15:clr>
        </p15:guide>
        <p15:guide id="12" pos="234">
          <p15:clr>
            <a:srgbClr val="F26B43"/>
          </p15:clr>
        </p15:guide>
        <p15:guide id="13" pos="2706">
          <p15:clr>
            <a:srgbClr val="FDE53C"/>
          </p15:clr>
        </p15:guide>
        <p15:guide id="14" pos="4974">
          <p15:clr>
            <a:srgbClr val="FDE53C"/>
          </p15:clr>
        </p15:guide>
        <p15:guide id="15" pos="5201">
          <p15:clr>
            <a:srgbClr val="FDE53C"/>
          </p15:clr>
        </p15:guide>
        <p15:guide id="16" pos="2479">
          <p15:clr>
            <a:srgbClr val="FDE53C"/>
          </p15:clr>
        </p15:guide>
        <p15:guide id="17" orient="horz" pos="3294">
          <p15:clr>
            <a:srgbClr val="FDE53C"/>
          </p15:clr>
        </p15:guide>
        <p15:guide id="18" orient="horz" pos="3067">
          <p15:clr>
            <a:srgbClr val="FDE53C"/>
          </p15:clr>
        </p15:guide>
        <p15:guide id="19" orient="horz" pos="1253">
          <p15:clr>
            <a:srgbClr val="FDE53C"/>
          </p15:clr>
        </p15:guide>
        <p15:guide id="20" orient="horz" pos="1026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3ABA5-5E4D-1E92-E0C2-1C0B38D5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38AB-2D40-C8E6-65FB-C78BE829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2D20-454F-47A1-50C9-3E2D4D30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5" y="6288975"/>
            <a:ext cx="5543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BF8CA-706E-469F-A2B6-CB5CAB7F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288975"/>
            <a:ext cx="2592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D471645C-3FE4-114B-A24F-5BD99A1BC8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751096-CD1A-6CEC-E34A-B689158AE902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6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9" r:id="rId2"/>
    <p:sldLayoutId id="2147483713" r:id="rId3"/>
    <p:sldLayoutId id="2147483751" r:id="rId4"/>
    <p:sldLayoutId id="2147483714" r:id="rId5"/>
    <p:sldLayoutId id="21474837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20" baseline="0">
          <a:solidFill>
            <a:schemeClr val="bg1"/>
          </a:solidFill>
          <a:latin typeface="Effra" panose="020B0603020203020204" pitchFamily="34" charset="0"/>
          <a:ea typeface="+mj-ea"/>
          <a:cs typeface="Effra" panose="020B0603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8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3727">
          <p15:clr>
            <a:srgbClr val="F26B43"/>
          </p15:clr>
        </p15:guide>
        <p15:guide id="4" pos="3953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pos="2094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867">
          <p15:clr>
            <a:srgbClr val="F26B43"/>
          </p15:clr>
        </p15:guide>
        <p15:guide id="9" pos="5813">
          <p15:clr>
            <a:srgbClr val="F26B43"/>
          </p15:clr>
        </p15:guide>
        <p15:guide id="10" pos="5586">
          <p15:clr>
            <a:srgbClr val="F26B43"/>
          </p15:clr>
        </p15:guide>
        <p15:guide id="11" pos="7446">
          <p15:clr>
            <a:srgbClr val="F26B43"/>
          </p15:clr>
        </p15:guide>
        <p15:guide id="12" pos="234">
          <p15:clr>
            <a:srgbClr val="F26B43"/>
          </p15:clr>
        </p15:guide>
        <p15:guide id="13" pos="2706">
          <p15:clr>
            <a:srgbClr val="FDE53C"/>
          </p15:clr>
        </p15:guide>
        <p15:guide id="14" pos="4974">
          <p15:clr>
            <a:srgbClr val="FDE53C"/>
          </p15:clr>
        </p15:guide>
        <p15:guide id="15" pos="5201">
          <p15:clr>
            <a:srgbClr val="FDE53C"/>
          </p15:clr>
        </p15:guide>
        <p15:guide id="16" pos="2479">
          <p15:clr>
            <a:srgbClr val="FDE53C"/>
          </p15:clr>
        </p15:guide>
        <p15:guide id="17" orient="horz" pos="3294">
          <p15:clr>
            <a:srgbClr val="FDE53C"/>
          </p15:clr>
        </p15:guide>
        <p15:guide id="18" orient="horz" pos="3067">
          <p15:clr>
            <a:srgbClr val="FDE53C"/>
          </p15:clr>
        </p15:guide>
        <p15:guide id="19" orient="horz" pos="1253">
          <p15:clr>
            <a:srgbClr val="FDE53C"/>
          </p15:clr>
        </p15:guide>
        <p15:guide id="20" orient="horz" pos="1026">
          <p15:clr>
            <a:srgbClr val="FDE53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3ABA5-5E4D-1E92-E0C2-1C0B38D5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38AB-2D40-C8E6-65FB-C78BE829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2D20-454F-47A1-50C9-3E2D4D30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5" y="6288975"/>
            <a:ext cx="5543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BF8CA-706E-469F-A2B6-CB5CAB7F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288975"/>
            <a:ext cx="2592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D471645C-3FE4-114B-A24F-5BD99A1BC8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751096-CD1A-6CEC-E34A-B689158AE902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5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693" r:id="rId3"/>
    <p:sldLayoutId id="2147483753" r:id="rId4"/>
    <p:sldLayoutId id="2147483695" r:id="rId5"/>
    <p:sldLayoutId id="2147483754" r:id="rId6"/>
    <p:sldLayoutId id="2147483698" r:id="rId7"/>
    <p:sldLayoutId id="21474837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20" baseline="0">
          <a:solidFill>
            <a:schemeClr val="bg1"/>
          </a:solidFill>
          <a:latin typeface="Effra" panose="020B0603020203020204" pitchFamily="34" charset="0"/>
          <a:ea typeface="+mj-ea"/>
          <a:cs typeface="Effra" panose="020B0603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8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3727">
          <p15:clr>
            <a:srgbClr val="F26B43"/>
          </p15:clr>
        </p15:guide>
        <p15:guide id="4" pos="3953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pos="2094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867">
          <p15:clr>
            <a:srgbClr val="F26B43"/>
          </p15:clr>
        </p15:guide>
        <p15:guide id="9" pos="5813">
          <p15:clr>
            <a:srgbClr val="F26B43"/>
          </p15:clr>
        </p15:guide>
        <p15:guide id="10" pos="5586">
          <p15:clr>
            <a:srgbClr val="F26B43"/>
          </p15:clr>
        </p15:guide>
        <p15:guide id="11" pos="7446">
          <p15:clr>
            <a:srgbClr val="F26B43"/>
          </p15:clr>
        </p15:guide>
        <p15:guide id="12" pos="234">
          <p15:clr>
            <a:srgbClr val="F26B43"/>
          </p15:clr>
        </p15:guide>
        <p15:guide id="13" pos="2706">
          <p15:clr>
            <a:srgbClr val="FDE53C"/>
          </p15:clr>
        </p15:guide>
        <p15:guide id="14" pos="4974">
          <p15:clr>
            <a:srgbClr val="FDE53C"/>
          </p15:clr>
        </p15:guide>
        <p15:guide id="15" pos="5201">
          <p15:clr>
            <a:srgbClr val="FDE53C"/>
          </p15:clr>
        </p15:guide>
        <p15:guide id="16" pos="2479">
          <p15:clr>
            <a:srgbClr val="FDE53C"/>
          </p15:clr>
        </p15:guide>
        <p15:guide id="17" orient="horz" pos="3294">
          <p15:clr>
            <a:srgbClr val="FDE53C"/>
          </p15:clr>
        </p15:guide>
        <p15:guide id="18" orient="horz" pos="3067">
          <p15:clr>
            <a:srgbClr val="FDE53C"/>
          </p15:clr>
        </p15:guide>
        <p15:guide id="19" orient="horz" pos="1253">
          <p15:clr>
            <a:srgbClr val="FDE53C"/>
          </p15:clr>
        </p15:guide>
        <p15:guide id="20" orient="horz" pos="1026">
          <p15:clr>
            <a:srgbClr val="FDE53C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3ABA5-5E4D-1E92-E0C2-1C0B38D5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38AB-2D40-C8E6-65FB-C78BE829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2D20-454F-47A1-50C9-3E2D4D30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5" y="6288975"/>
            <a:ext cx="5543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BF8CA-706E-469F-A2B6-CB5CAB7F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288975"/>
            <a:ext cx="2592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D471645C-3FE4-114B-A24F-5BD99A1BC8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751096-CD1A-6CEC-E34A-B689158AE902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56" r:id="rId2"/>
    <p:sldLayoutId id="2147483740" r:id="rId3"/>
    <p:sldLayoutId id="2147483757" r:id="rId4"/>
    <p:sldLayoutId id="2147483746" r:id="rId5"/>
    <p:sldLayoutId id="2147483758" r:id="rId6"/>
    <p:sldLayoutId id="2147483727" r:id="rId7"/>
    <p:sldLayoutId id="2147483759" r:id="rId8"/>
    <p:sldLayoutId id="2147483726" r:id="rId9"/>
    <p:sldLayoutId id="21474837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20" baseline="0">
          <a:solidFill>
            <a:schemeClr val="bg1"/>
          </a:solidFill>
          <a:latin typeface="Effra" panose="020B0603020203020204" pitchFamily="34" charset="0"/>
          <a:ea typeface="+mj-ea"/>
          <a:cs typeface="Effra" panose="020B0603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8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3727">
          <p15:clr>
            <a:srgbClr val="F26B43"/>
          </p15:clr>
        </p15:guide>
        <p15:guide id="4" pos="3953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pos="2094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867">
          <p15:clr>
            <a:srgbClr val="F26B43"/>
          </p15:clr>
        </p15:guide>
        <p15:guide id="9" pos="5813">
          <p15:clr>
            <a:srgbClr val="F26B43"/>
          </p15:clr>
        </p15:guide>
        <p15:guide id="10" pos="5586">
          <p15:clr>
            <a:srgbClr val="F26B43"/>
          </p15:clr>
        </p15:guide>
        <p15:guide id="11" pos="7446">
          <p15:clr>
            <a:srgbClr val="F26B43"/>
          </p15:clr>
        </p15:guide>
        <p15:guide id="12" pos="234">
          <p15:clr>
            <a:srgbClr val="F26B43"/>
          </p15:clr>
        </p15:guide>
        <p15:guide id="13" pos="2706">
          <p15:clr>
            <a:srgbClr val="FDE53C"/>
          </p15:clr>
        </p15:guide>
        <p15:guide id="14" pos="4974">
          <p15:clr>
            <a:srgbClr val="FDE53C"/>
          </p15:clr>
        </p15:guide>
        <p15:guide id="15" pos="5201">
          <p15:clr>
            <a:srgbClr val="FDE53C"/>
          </p15:clr>
        </p15:guide>
        <p15:guide id="16" pos="2479">
          <p15:clr>
            <a:srgbClr val="FDE53C"/>
          </p15:clr>
        </p15:guide>
        <p15:guide id="17" orient="horz" pos="3294">
          <p15:clr>
            <a:srgbClr val="FDE53C"/>
          </p15:clr>
        </p15:guide>
        <p15:guide id="18" orient="horz" pos="3067">
          <p15:clr>
            <a:srgbClr val="FDE53C"/>
          </p15:clr>
        </p15:guide>
        <p15:guide id="19" orient="horz" pos="1253">
          <p15:clr>
            <a:srgbClr val="FDE53C"/>
          </p15:clr>
        </p15:guide>
        <p15:guide id="20" orient="horz" pos="1026">
          <p15:clr>
            <a:srgbClr val="FDE53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3ABA5-5E4D-1E92-E0C2-1C0B38D5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5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38AB-2D40-C8E6-65FB-C78BE829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2D20-454F-47A1-50C9-3E2D4D30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5" y="6288975"/>
            <a:ext cx="5543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BF8CA-706E-469F-A2B6-CB5CAB7F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288975"/>
            <a:ext cx="25923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spc="-20" baseline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D471645C-3FE4-114B-A24F-5BD99A1BC8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751096-CD1A-6CEC-E34A-B689158AE902}"/>
              </a:ext>
            </a:extLst>
          </p:cNvPr>
          <p:cNvSpPr/>
          <p:nvPr userDrawn="1"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9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69" r:id="rId2"/>
    <p:sldLayoutId id="2147483741" r:id="rId3"/>
    <p:sldLayoutId id="2147483770" r:id="rId4"/>
    <p:sldLayoutId id="2147483742" r:id="rId5"/>
    <p:sldLayoutId id="2147483771" r:id="rId6"/>
    <p:sldLayoutId id="2147483744" r:id="rId7"/>
    <p:sldLayoutId id="2147483772" r:id="rId8"/>
    <p:sldLayoutId id="2147483743" r:id="rId9"/>
    <p:sldLayoutId id="2147483761" r:id="rId10"/>
    <p:sldLayoutId id="2147483765" r:id="rId11"/>
    <p:sldLayoutId id="2147483762" r:id="rId12"/>
    <p:sldLayoutId id="2147483766" r:id="rId13"/>
    <p:sldLayoutId id="2147483763" r:id="rId14"/>
    <p:sldLayoutId id="2147483767" r:id="rId15"/>
    <p:sldLayoutId id="2147483764" r:id="rId16"/>
    <p:sldLayoutId id="21474837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20" baseline="0">
          <a:solidFill>
            <a:schemeClr val="bg1"/>
          </a:solidFill>
          <a:latin typeface="Effra" panose="020B0603020203020204" pitchFamily="34" charset="0"/>
          <a:ea typeface="+mj-ea"/>
          <a:cs typeface="Effra" panose="020B0603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800" kern="1200" spc="-20" baseline="0">
          <a:solidFill>
            <a:schemeClr val="bg1"/>
          </a:solidFill>
          <a:latin typeface="Effra" panose="020B0603020203020204" pitchFamily="34" charset="0"/>
          <a:ea typeface="+mn-ea"/>
          <a:cs typeface="Effra" panose="020B0603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3727">
          <p15:clr>
            <a:srgbClr val="F26B43"/>
          </p15:clr>
        </p15:guide>
        <p15:guide id="4" pos="3953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pos="2094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867">
          <p15:clr>
            <a:srgbClr val="F26B43"/>
          </p15:clr>
        </p15:guide>
        <p15:guide id="9" pos="5813">
          <p15:clr>
            <a:srgbClr val="F26B43"/>
          </p15:clr>
        </p15:guide>
        <p15:guide id="10" pos="5586">
          <p15:clr>
            <a:srgbClr val="F26B43"/>
          </p15:clr>
        </p15:guide>
        <p15:guide id="11" pos="7446">
          <p15:clr>
            <a:srgbClr val="F26B43"/>
          </p15:clr>
        </p15:guide>
        <p15:guide id="12" pos="234">
          <p15:clr>
            <a:srgbClr val="F26B43"/>
          </p15:clr>
        </p15:guide>
        <p15:guide id="13" pos="2706">
          <p15:clr>
            <a:srgbClr val="FDE53C"/>
          </p15:clr>
        </p15:guide>
        <p15:guide id="14" pos="4974">
          <p15:clr>
            <a:srgbClr val="FDE53C"/>
          </p15:clr>
        </p15:guide>
        <p15:guide id="15" pos="5201">
          <p15:clr>
            <a:srgbClr val="FDE53C"/>
          </p15:clr>
        </p15:guide>
        <p15:guide id="16" pos="2479">
          <p15:clr>
            <a:srgbClr val="FDE53C"/>
          </p15:clr>
        </p15:guide>
        <p15:guide id="17" orient="horz" pos="3294">
          <p15:clr>
            <a:srgbClr val="FDE53C"/>
          </p15:clr>
        </p15:guide>
        <p15:guide id="18" orient="horz" pos="3067">
          <p15:clr>
            <a:srgbClr val="FDE53C"/>
          </p15:clr>
        </p15:guide>
        <p15:guide id="19" orient="horz" pos="1253">
          <p15:clr>
            <a:srgbClr val="FDE53C"/>
          </p15:clr>
        </p15:guide>
        <p15:guide id="20" orient="horz" pos="1026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2FAC-C002-CFD0-4534-E965B2BF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Effra"/>
              </a:rPr>
              <a:t>Opportunity for agents within the Renters’ Rights Bill</a:t>
            </a:r>
            <a:endParaRPr lang="en-US" b="0" dirty="0">
              <a:solidFill>
                <a:srgbClr val="000000"/>
              </a:solidFill>
              <a:latin typeface="Effra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BF62-5673-911A-EFCD-10918D4D1577}"/>
              </a:ext>
            </a:extLst>
          </p:cNvPr>
          <p:cNvSpPr txBox="1">
            <a:spLocks/>
          </p:cNvSpPr>
          <p:nvPr/>
        </p:nvSpPr>
        <p:spPr>
          <a:xfrm>
            <a:off x="232057" y="3835920"/>
            <a:ext cx="9144000" cy="492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Effra" panose="020B0603020203020204"/>
                <a:ea typeface="Roboto" panose="02000000000000000000" pitchFamily="2" charset="0"/>
                <a:cs typeface="Roboto" panose="02000000000000000000" pitchFamily="2" charset="0"/>
              </a:rPr>
              <a:t>Presented By: Susie Crolla </a:t>
            </a:r>
            <a:r>
              <a:rPr lang="en-US" sz="1200" dirty="0">
                <a:solidFill>
                  <a:schemeClr val="bg1"/>
                </a:solidFill>
                <a:latin typeface="Effra" panose="020B0603020203020204"/>
                <a:ea typeface="Roboto" panose="02000000000000000000" pitchFamily="2" charset="0"/>
                <a:cs typeface="Roboto" panose="02000000000000000000" pitchFamily="2" charset="0"/>
              </a:rPr>
              <a:t>BA Hons LLB MPhil</a:t>
            </a:r>
          </a:p>
        </p:txBody>
      </p:sp>
      <p:pic>
        <p:nvPicPr>
          <p:cNvPr id="1026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1430605-FC97-5F41-7103-681A0DEBC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2" y="132578"/>
            <a:ext cx="2677908" cy="8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3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D6283-C47D-7CD7-B9C5-B3651D92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8C83D-E9F6-50A9-C513-ED380637A54F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Update terms to remove references to fixed-term agreements since all tenancies will be periodic by default. </a:t>
            </a:r>
          </a:p>
          <a:p>
            <a:r>
              <a:rPr lang="en-US" sz="2400" dirty="0"/>
              <a:t>(Include an Assignment Clause)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BA7C3-975D-B03F-7C66-2F30AC9DA0E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Removal of Fixed-Term Clauses: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EEE76-8445-F63B-FDF4-9D8052A4C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1059040"/>
            <a:ext cx="11439825" cy="569735"/>
          </a:xfrm>
        </p:spPr>
        <p:txBody>
          <a:bodyPr/>
          <a:lstStyle/>
          <a:p>
            <a:r>
              <a:rPr lang="en-US" dirty="0"/>
              <a:t>To comply with the Renters' Rights Bill, letting agents should update their Ts &amp; Cs to reflect the new legal requirements.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10472-22AB-9224-EC13-2B201718B65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Terms &amp; conditions of </a:t>
            </a:r>
            <a:r>
              <a:rPr lang="en-GB" dirty="0" err="1"/>
              <a:t>buisness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AB80F8-A928-26EC-C1A3-6E701FCF18F3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will give you the authority to upload data on the Private Rented Database on the landlord’s behalf.</a:t>
            </a: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7B0FB-FCDF-79B8-4B97-7A1C0F2105D7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Actual Authority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E36960-F4E3-8A1F-FF6F-AA1ABC42092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TFO / Intro Only Landlords will require more time &amp; work</a:t>
            </a:r>
          </a:p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of Section 8 will be more complex</a:t>
            </a:r>
          </a:p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Pre-rent increase process must be carefully executed to avoid challenges from tenants</a:t>
            </a: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81E53B-013D-DFD7-5BD0-066553428693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Fee structure to be reviewed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9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1B0ADE-85E6-4FCD-7773-2DA1B17E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8D9F75-1826-EDB2-9F6F-1E8511E1370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7485" y="275711"/>
            <a:ext cx="4820773" cy="823912"/>
          </a:xfrm>
        </p:spPr>
        <p:txBody>
          <a:bodyPr>
            <a:normAutofit fontScale="92500"/>
          </a:bodyPr>
          <a:lstStyle/>
          <a:p>
            <a:r>
              <a:rPr lang="en-US" dirty="0"/>
              <a:t>Value Added Opportunities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782687-0385-358B-3F7F-FAA445D61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863" y="1335133"/>
            <a:ext cx="4822782" cy="4424515"/>
          </a:xfrm>
        </p:spPr>
        <p:txBody>
          <a:bodyPr>
            <a:noAutofit/>
          </a:bodyPr>
          <a:lstStyle/>
          <a:p>
            <a:r>
              <a:rPr lang="en-US" b="1" dirty="0"/>
              <a:t>1. Termination of Tenancy </a:t>
            </a:r>
            <a:r>
              <a:rPr lang="en-US" dirty="0"/>
              <a:t>- Clarify the circumstances under which the agent or Landlord can terminate the management agreement, reflecting the abolition of Section 21 and service of Section 8 Notice.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involved will you be?</a:t>
            </a:r>
            <a:br>
              <a:rPr lang="en-US" dirty="0"/>
            </a:br>
            <a:r>
              <a:rPr lang="en-US" dirty="0"/>
              <a:t>Will you complete &amp; serve the Notice?</a:t>
            </a:r>
            <a:br>
              <a:rPr lang="en-US" dirty="0"/>
            </a:br>
            <a:r>
              <a:rPr lang="en-US" dirty="0"/>
              <a:t>Will this be included in your management fee?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2. Rent Reviews </a:t>
            </a:r>
            <a:r>
              <a:rPr lang="en-US" dirty="0"/>
              <a:t>– The process will be invaluable to landlords. The tenant has the right to challenge the rent increase, so a well executed process will be invaluable.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involved will you be?</a:t>
            </a:r>
            <a:br>
              <a:rPr lang="en-US" dirty="0"/>
            </a:br>
            <a:r>
              <a:rPr lang="en-US" dirty="0"/>
              <a:t>Will you complete &amp; serve the Notice?</a:t>
            </a:r>
            <a:br>
              <a:rPr lang="en-US" dirty="0"/>
            </a:br>
            <a:r>
              <a:rPr lang="en-US" dirty="0"/>
              <a:t>Will this be included in your management fee?</a:t>
            </a:r>
            <a:br>
              <a:rPr lang="en-US" dirty="0"/>
            </a:br>
            <a:r>
              <a:rPr lang="en-US" dirty="0"/>
              <a:t>Will you deal with the response to the FTT if the tenant challenges the rent increase?</a:t>
            </a:r>
          </a:p>
        </p:txBody>
      </p:sp>
    </p:spTree>
    <p:extLst>
      <p:ext uri="{BB962C8B-B14F-4D97-AF65-F5344CB8AC3E}">
        <p14:creationId xmlns:p14="http://schemas.microsoft.com/office/powerpoint/2010/main" val="409292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7F072B-A391-D599-4BC9-27013279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AA406C-D079-1404-F169-4DDFFAA5AD9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35911" y="426436"/>
            <a:ext cx="4820773" cy="823912"/>
          </a:xfrm>
        </p:spPr>
        <p:txBody>
          <a:bodyPr>
            <a:normAutofit fontScale="92500"/>
          </a:bodyPr>
          <a:lstStyle/>
          <a:p>
            <a:r>
              <a:rPr lang="en-US" dirty="0"/>
              <a:t>Value Added Opportunities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B8BE6-671D-CA3A-1CD6-1EC910B7E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902" y="1576294"/>
            <a:ext cx="4822782" cy="4424515"/>
          </a:xfrm>
        </p:spPr>
        <p:txBody>
          <a:bodyPr>
            <a:normAutofit lnSpcReduction="10000"/>
          </a:bodyPr>
          <a:lstStyle/>
          <a:p>
            <a:r>
              <a:rPr lang="en-US" sz="1100" b="1" dirty="0"/>
              <a:t>3</a:t>
            </a:r>
            <a:r>
              <a:rPr lang="en-US" b="1" dirty="0"/>
              <a:t>. Key documents / letters / forms for specific reasons :-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Pet Profile for pet owners requesting consent for a pet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Rent review documents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Service of Section 8 &amp; additional correspondence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Housing Condition Report </a:t>
            </a:r>
          </a:p>
          <a:p>
            <a:endParaRPr lang="en-US" b="1" dirty="0"/>
          </a:p>
          <a:p>
            <a:r>
              <a:rPr lang="en-US" b="1" dirty="0"/>
              <a:t>4. Manage and implement COMPLIANCE service </a:t>
            </a:r>
            <a:r>
              <a:rPr lang="en-US" dirty="0"/>
              <a:t>– The Private Rented Sector Database will require all landlords to be compliant.</a:t>
            </a:r>
          </a:p>
          <a:p>
            <a:r>
              <a:rPr lang="en-US" dirty="0"/>
              <a:t>Failure to do so will exclude landlords from LAWFULLY renting their properties &amp; </a:t>
            </a:r>
            <a:r>
              <a:rPr lang="en-US" dirty="0" err="1"/>
              <a:t>prevet</a:t>
            </a:r>
            <a:r>
              <a:rPr lang="en-US" dirty="0"/>
              <a:t> them from obtaining possession.</a:t>
            </a:r>
          </a:p>
          <a:p>
            <a:r>
              <a:rPr lang="en-US" dirty="0"/>
              <a:t>Service levels &amp; fees will differ for TFO Landlords and Fully Managed Landlords </a:t>
            </a:r>
          </a:p>
        </p:txBody>
      </p:sp>
    </p:spTree>
    <p:extLst>
      <p:ext uri="{BB962C8B-B14F-4D97-AF65-F5344CB8AC3E}">
        <p14:creationId xmlns:p14="http://schemas.microsoft.com/office/powerpoint/2010/main" val="361796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A19D2-D83D-1D62-A412-EDDBF8E9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3D757-5FB4-5E7C-E650-9EEDD36B43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37920" y="225469"/>
            <a:ext cx="4820773" cy="823912"/>
          </a:xfrm>
        </p:spPr>
        <p:txBody>
          <a:bodyPr>
            <a:normAutofit fontScale="92500"/>
          </a:bodyPr>
          <a:lstStyle/>
          <a:p>
            <a:r>
              <a:rPr lang="en-US" dirty="0"/>
              <a:t>Value Added Opportunities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25F370-D40D-4C81-1967-3CD31F93D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911" y="1335133"/>
            <a:ext cx="4820773" cy="4874748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5. </a:t>
            </a:r>
            <a:r>
              <a:rPr lang="en-US" sz="1400" b="1" dirty="0" err="1"/>
              <a:t>Minimising</a:t>
            </a:r>
            <a:r>
              <a:rPr lang="en-US" sz="1400" b="1" dirty="0"/>
              <a:t> Risk -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Landlords will require comprehensive insurance cover</a:t>
            </a:r>
          </a:p>
          <a:p>
            <a:r>
              <a:rPr lang="en-US" sz="1400" b="1" dirty="0"/>
              <a:t> Letting agents who incorporate insurance solutions into their core services stand to:-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Strengthen client relationships.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Create multiple, scalable income streams.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Reduce risk for both landlords and themselves.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Enhance their professional reputation as compliance-driven property professionals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fontAlgn="ctr"/>
            <a:r>
              <a:rPr lang="en-GB" sz="1400" b="1" dirty="0"/>
              <a:t>Insurance Product</a:t>
            </a:r>
            <a:endParaRPr lang="en-US" sz="1400" dirty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GB" sz="1400" dirty="0"/>
              <a:t>Rent Guarantee Insurance</a:t>
            </a:r>
            <a:endParaRPr lang="en-US" sz="1400" dirty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GB" sz="1400" dirty="0"/>
              <a:t>Legal Expenses Insurance</a:t>
            </a:r>
            <a:endParaRPr lang="en-US" sz="1400" dirty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GB" sz="1400" dirty="0"/>
              <a:t>Landlord Buildings Insurance</a:t>
            </a:r>
            <a:endParaRPr lang="en-US" sz="1400" dirty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GB" sz="1400" dirty="0"/>
              <a:t>Tenant Liability Insurance</a:t>
            </a:r>
            <a:endParaRPr lang="en-US" sz="1400" dirty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GB" sz="1400" dirty="0"/>
              <a:t>Pet Damage Insurance *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488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F185DF-7819-3014-CE52-2AB1BB86F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Susie Crolla BA </a:t>
            </a:r>
            <a:r>
              <a:rPr lang="fr-FR" sz="3200" dirty="0" err="1"/>
              <a:t>Hons</a:t>
            </a:r>
            <a:r>
              <a:rPr lang="fr-FR" sz="3200" dirty="0"/>
              <a:t> LLB </a:t>
            </a:r>
            <a:r>
              <a:rPr lang="fr-FR" sz="3200" dirty="0" err="1"/>
              <a:t>MPhil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EAC56-568D-B112-4D98-BFEA83CEF5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1038" y="2229163"/>
            <a:ext cx="7515525" cy="823912"/>
          </a:xfrm>
        </p:spPr>
        <p:txBody>
          <a:bodyPr/>
          <a:lstStyle/>
          <a:p>
            <a:r>
              <a:rPr lang="en-US" sz="9600" dirty="0"/>
              <a:t>thank you…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B923A38-3E51-A64E-2F5E-C78AAC771F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2006" r="19738"/>
          <a:stretch/>
        </p:blipFill>
        <p:spPr>
          <a:xfrm>
            <a:off x="8256588" y="1"/>
            <a:ext cx="3935412" cy="6858000"/>
          </a:xfrm>
        </p:spPr>
      </p:pic>
      <p:pic>
        <p:nvPicPr>
          <p:cNvPr id="4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974B18-66B4-4A5B-50E9-0C175C1A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2" y="132578"/>
            <a:ext cx="2677908" cy="8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0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A430F-BC6B-F99E-BF77-8F377CE8531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2803" y="333375"/>
            <a:ext cx="11237722" cy="494207"/>
          </a:xfrm>
        </p:spPr>
        <p:txBody>
          <a:bodyPr>
            <a:noAutofit/>
          </a:bodyPr>
          <a:lstStyle/>
          <a:p>
            <a:r>
              <a:rPr lang="en-US" sz="4800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2E831-2DC0-4289-A0D7-28502D2F5EA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82803" y="1384240"/>
            <a:ext cx="10942655" cy="4755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Renters’ Rights Bill is the biggest shakeup in lettings legislation for a generation.. </a:t>
            </a:r>
          </a:p>
          <a:p>
            <a:pPr marL="0" indent="0">
              <a:buNone/>
            </a:pPr>
            <a:r>
              <a:rPr lang="en-US" sz="2800" dirty="0"/>
              <a:t>With change comes opportunity for those eager to embrace it. </a:t>
            </a:r>
          </a:p>
          <a:p>
            <a:pPr marL="0" indent="0">
              <a:buNone/>
            </a:pPr>
            <a:r>
              <a:rPr lang="en-US" sz="2800" dirty="0"/>
              <a:t>We explore strategies to increase value to clients, strengthen services for landlords, and stay ahead of the competition.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• Understand landlord concerns and needs</a:t>
            </a:r>
            <a:br>
              <a:rPr lang="en-US" sz="2800" dirty="0"/>
            </a:br>
            <a:r>
              <a:rPr lang="en-US" sz="2800" dirty="0"/>
              <a:t>• Identify key opportunities for letting agents</a:t>
            </a:r>
            <a:br>
              <a:rPr lang="en-US" sz="2800" dirty="0"/>
            </a:br>
            <a:r>
              <a:rPr lang="en-US" sz="2800" dirty="0"/>
              <a:t>• Explore tools to support landlords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44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D22BFBE8-9ACA-5166-4A15-1021E0F7DDC1}"/>
              </a:ext>
            </a:extLst>
          </p:cNvPr>
          <p:cNvSpPr/>
          <p:nvPr/>
        </p:nvSpPr>
        <p:spPr>
          <a:xfrm rot="5400000">
            <a:off x="2178576" y="2265747"/>
            <a:ext cx="238537" cy="696460"/>
          </a:xfrm>
          <a:custGeom>
            <a:avLst/>
            <a:gdLst/>
            <a:ahLst/>
            <a:cxnLst/>
            <a:rect l="l" t="t" r="r" b="b"/>
            <a:pathLst>
              <a:path w="357806" h="1044690">
                <a:moveTo>
                  <a:pt x="0" y="0"/>
                </a:moveTo>
                <a:lnTo>
                  <a:pt x="357806" y="0"/>
                </a:lnTo>
                <a:lnTo>
                  <a:pt x="357806" y="1044690"/>
                </a:lnTo>
                <a:lnTo>
                  <a:pt x="0" y="1044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291B9523-6C1D-5AA1-1AC3-13C6A34E96B4}"/>
              </a:ext>
            </a:extLst>
          </p:cNvPr>
          <p:cNvGrpSpPr/>
          <p:nvPr/>
        </p:nvGrpSpPr>
        <p:grpSpPr>
          <a:xfrm rot="-5400000">
            <a:off x="1241413" y="4663780"/>
            <a:ext cx="2112863" cy="1552605"/>
            <a:chOff x="0" y="0"/>
            <a:chExt cx="744602" cy="655513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0D7E370-6CED-4209-ECC5-2351BC20ACC6}"/>
                </a:ext>
              </a:extLst>
            </p:cNvPr>
            <p:cNvSpPr/>
            <p:nvPr/>
          </p:nvSpPr>
          <p:spPr>
            <a:xfrm>
              <a:off x="0" y="0"/>
              <a:ext cx="744602" cy="655513"/>
            </a:xfrm>
            <a:custGeom>
              <a:avLst/>
              <a:gdLst/>
              <a:ahLst/>
              <a:cxnLst/>
              <a:rect l="l" t="t" r="r" b="b"/>
              <a:pathLst>
                <a:path w="744602" h="655513">
                  <a:moveTo>
                    <a:pt x="541402" y="0"/>
                  </a:moveTo>
                  <a:lnTo>
                    <a:pt x="0" y="0"/>
                  </a:lnTo>
                  <a:lnTo>
                    <a:pt x="0" y="655513"/>
                  </a:lnTo>
                  <a:lnTo>
                    <a:pt x="541402" y="655513"/>
                  </a:lnTo>
                  <a:lnTo>
                    <a:pt x="744602" y="327756"/>
                  </a:lnTo>
                  <a:lnTo>
                    <a:pt x="541402" y="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E6B4B54D-BD71-B5A5-DE93-91AEE4A112FE}"/>
                </a:ext>
              </a:extLst>
            </p:cNvPr>
            <p:cNvSpPr txBox="1"/>
            <p:nvPr/>
          </p:nvSpPr>
          <p:spPr>
            <a:xfrm>
              <a:off x="0" y="-47625"/>
              <a:ext cx="630302" cy="7031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4A2F1E76-F2A9-BC5B-9E0F-9E435E6BF846}"/>
              </a:ext>
            </a:extLst>
          </p:cNvPr>
          <p:cNvGrpSpPr/>
          <p:nvPr/>
        </p:nvGrpSpPr>
        <p:grpSpPr>
          <a:xfrm>
            <a:off x="1521542" y="6524625"/>
            <a:ext cx="1552605" cy="104325"/>
            <a:chOff x="0" y="0"/>
            <a:chExt cx="655513" cy="44046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8A0116-261C-8B0D-0E4B-0518BC3E97E4}"/>
                </a:ext>
              </a:extLst>
            </p:cNvPr>
            <p:cNvSpPr/>
            <p:nvPr/>
          </p:nvSpPr>
          <p:spPr>
            <a:xfrm>
              <a:off x="0" y="0"/>
              <a:ext cx="655513" cy="44046"/>
            </a:xfrm>
            <a:custGeom>
              <a:avLst/>
              <a:gdLst/>
              <a:ahLst/>
              <a:cxnLst/>
              <a:rect l="l" t="t" r="r" b="b"/>
              <a:pathLst>
                <a:path w="655513" h="44046">
                  <a:moveTo>
                    <a:pt x="0" y="0"/>
                  </a:moveTo>
                  <a:lnTo>
                    <a:pt x="655513" y="0"/>
                  </a:lnTo>
                  <a:lnTo>
                    <a:pt x="655513" y="44046"/>
                  </a:lnTo>
                  <a:lnTo>
                    <a:pt x="0" y="44046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D3840A24-8503-66AF-002D-392D26382C85}"/>
                </a:ext>
              </a:extLst>
            </p:cNvPr>
            <p:cNvSpPr txBox="1"/>
            <p:nvPr/>
          </p:nvSpPr>
          <p:spPr>
            <a:xfrm>
              <a:off x="0" y="-47625"/>
              <a:ext cx="655513" cy="916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98A2F6FE-E873-203E-6126-07B8F62FF60E}"/>
              </a:ext>
            </a:extLst>
          </p:cNvPr>
          <p:cNvSpPr txBox="1"/>
          <p:nvPr/>
        </p:nvSpPr>
        <p:spPr>
          <a:xfrm>
            <a:off x="4096384" y="1915466"/>
            <a:ext cx="103087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CB6CE6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02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B04F1DAD-FE27-6093-4930-696BA08C6072}"/>
              </a:ext>
            </a:extLst>
          </p:cNvPr>
          <p:cNvSpPr/>
          <p:nvPr/>
        </p:nvSpPr>
        <p:spPr>
          <a:xfrm rot="5400000">
            <a:off x="4495525" y="2265747"/>
            <a:ext cx="238537" cy="696460"/>
          </a:xfrm>
          <a:custGeom>
            <a:avLst/>
            <a:gdLst/>
            <a:ahLst/>
            <a:cxnLst/>
            <a:rect l="l" t="t" r="r" b="b"/>
            <a:pathLst>
              <a:path w="357806" h="1044690">
                <a:moveTo>
                  <a:pt x="0" y="0"/>
                </a:moveTo>
                <a:lnTo>
                  <a:pt x="357806" y="0"/>
                </a:lnTo>
                <a:lnTo>
                  <a:pt x="357806" y="1044690"/>
                </a:lnTo>
                <a:lnTo>
                  <a:pt x="0" y="1044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66B0CECE-4AF8-8B59-9DEA-D90D283A64B0}"/>
              </a:ext>
            </a:extLst>
          </p:cNvPr>
          <p:cNvGrpSpPr/>
          <p:nvPr/>
        </p:nvGrpSpPr>
        <p:grpSpPr>
          <a:xfrm rot="-5400000">
            <a:off x="3558363" y="4663779"/>
            <a:ext cx="2112861" cy="1552605"/>
            <a:chOff x="0" y="0"/>
            <a:chExt cx="744602" cy="65551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C0219AA-6428-F732-71BD-7B5974D17BE2}"/>
                </a:ext>
              </a:extLst>
            </p:cNvPr>
            <p:cNvSpPr/>
            <p:nvPr/>
          </p:nvSpPr>
          <p:spPr>
            <a:xfrm>
              <a:off x="0" y="0"/>
              <a:ext cx="744602" cy="655513"/>
            </a:xfrm>
            <a:custGeom>
              <a:avLst/>
              <a:gdLst/>
              <a:ahLst/>
              <a:cxnLst/>
              <a:rect l="l" t="t" r="r" b="b"/>
              <a:pathLst>
                <a:path w="744602" h="655513">
                  <a:moveTo>
                    <a:pt x="541402" y="0"/>
                  </a:moveTo>
                  <a:lnTo>
                    <a:pt x="0" y="0"/>
                  </a:lnTo>
                  <a:lnTo>
                    <a:pt x="0" y="655513"/>
                  </a:lnTo>
                  <a:lnTo>
                    <a:pt x="541402" y="655513"/>
                  </a:lnTo>
                  <a:lnTo>
                    <a:pt x="744602" y="327756"/>
                  </a:lnTo>
                  <a:lnTo>
                    <a:pt x="541402" y="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0CD3C030-6E57-6E9A-4AE9-55966A353FF4}"/>
                </a:ext>
              </a:extLst>
            </p:cNvPr>
            <p:cNvSpPr txBox="1"/>
            <p:nvPr/>
          </p:nvSpPr>
          <p:spPr>
            <a:xfrm>
              <a:off x="0" y="-47625"/>
              <a:ext cx="630302" cy="7031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21" name="Group 14">
            <a:extLst>
              <a:ext uri="{FF2B5EF4-FFF2-40B4-BE49-F238E27FC236}">
                <a16:creationId xmlns:a16="http://schemas.microsoft.com/office/drawing/2014/main" id="{0B244FCF-CBE3-848B-8D85-BBA9844FE098}"/>
              </a:ext>
            </a:extLst>
          </p:cNvPr>
          <p:cNvGrpSpPr/>
          <p:nvPr/>
        </p:nvGrpSpPr>
        <p:grpSpPr>
          <a:xfrm>
            <a:off x="3838491" y="6526324"/>
            <a:ext cx="1552605" cy="104325"/>
            <a:chOff x="0" y="0"/>
            <a:chExt cx="655513" cy="44046"/>
          </a:xfrm>
        </p:grpSpPr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7A9E7BE-26A8-F84F-B813-2A9D355C8719}"/>
                </a:ext>
              </a:extLst>
            </p:cNvPr>
            <p:cNvSpPr/>
            <p:nvPr/>
          </p:nvSpPr>
          <p:spPr>
            <a:xfrm>
              <a:off x="0" y="0"/>
              <a:ext cx="655513" cy="44046"/>
            </a:xfrm>
            <a:custGeom>
              <a:avLst/>
              <a:gdLst/>
              <a:ahLst/>
              <a:cxnLst/>
              <a:rect l="l" t="t" r="r" b="b"/>
              <a:pathLst>
                <a:path w="655513" h="44046">
                  <a:moveTo>
                    <a:pt x="0" y="0"/>
                  </a:moveTo>
                  <a:lnTo>
                    <a:pt x="655513" y="0"/>
                  </a:lnTo>
                  <a:lnTo>
                    <a:pt x="655513" y="44046"/>
                  </a:lnTo>
                  <a:lnTo>
                    <a:pt x="0" y="44046"/>
                  </a:ln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61546CE-33AB-99BC-35E8-772F8A70B192}"/>
                </a:ext>
              </a:extLst>
            </p:cNvPr>
            <p:cNvSpPr txBox="1"/>
            <p:nvPr/>
          </p:nvSpPr>
          <p:spPr>
            <a:xfrm>
              <a:off x="0" y="-47625"/>
              <a:ext cx="655513" cy="916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4" name="TextBox 17">
            <a:extLst>
              <a:ext uri="{FF2B5EF4-FFF2-40B4-BE49-F238E27FC236}">
                <a16:creationId xmlns:a16="http://schemas.microsoft.com/office/drawing/2014/main" id="{01B6A04B-820A-2BB7-D18A-F4BC0B9350C5}"/>
              </a:ext>
            </a:extLst>
          </p:cNvPr>
          <p:cNvSpPr txBox="1"/>
          <p:nvPr/>
        </p:nvSpPr>
        <p:spPr>
          <a:xfrm>
            <a:off x="6433312" y="1915466"/>
            <a:ext cx="103087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8C52FF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03</a:t>
            </a: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7ACC3CAF-CBC4-7BEB-FBE4-975BC7B0A723}"/>
              </a:ext>
            </a:extLst>
          </p:cNvPr>
          <p:cNvSpPr/>
          <p:nvPr/>
        </p:nvSpPr>
        <p:spPr>
          <a:xfrm rot="5400000">
            <a:off x="6812474" y="2265747"/>
            <a:ext cx="238537" cy="696460"/>
          </a:xfrm>
          <a:custGeom>
            <a:avLst/>
            <a:gdLst/>
            <a:ahLst/>
            <a:cxnLst/>
            <a:rect l="l" t="t" r="r" b="b"/>
            <a:pathLst>
              <a:path w="357806" h="1044690">
                <a:moveTo>
                  <a:pt x="0" y="0"/>
                </a:moveTo>
                <a:lnTo>
                  <a:pt x="357806" y="0"/>
                </a:lnTo>
                <a:lnTo>
                  <a:pt x="357806" y="1044690"/>
                </a:lnTo>
                <a:lnTo>
                  <a:pt x="0" y="1044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00FFB583-604F-9CBE-F493-AB5726E59F9D}"/>
              </a:ext>
            </a:extLst>
          </p:cNvPr>
          <p:cNvGrpSpPr/>
          <p:nvPr/>
        </p:nvGrpSpPr>
        <p:grpSpPr>
          <a:xfrm rot="-5400000">
            <a:off x="5861256" y="4677835"/>
            <a:ext cx="2140973" cy="1552605"/>
            <a:chOff x="0" y="0"/>
            <a:chExt cx="744602" cy="65551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D7A247B-9653-CC41-089B-A51AC9116348}"/>
                </a:ext>
              </a:extLst>
            </p:cNvPr>
            <p:cNvSpPr/>
            <p:nvPr/>
          </p:nvSpPr>
          <p:spPr>
            <a:xfrm>
              <a:off x="0" y="0"/>
              <a:ext cx="744602" cy="655513"/>
            </a:xfrm>
            <a:custGeom>
              <a:avLst/>
              <a:gdLst/>
              <a:ahLst/>
              <a:cxnLst/>
              <a:rect l="l" t="t" r="r" b="b"/>
              <a:pathLst>
                <a:path w="744602" h="655513">
                  <a:moveTo>
                    <a:pt x="541402" y="0"/>
                  </a:moveTo>
                  <a:lnTo>
                    <a:pt x="0" y="0"/>
                  </a:lnTo>
                  <a:lnTo>
                    <a:pt x="0" y="655513"/>
                  </a:lnTo>
                  <a:lnTo>
                    <a:pt x="541402" y="655513"/>
                  </a:lnTo>
                  <a:lnTo>
                    <a:pt x="744602" y="327756"/>
                  </a:lnTo>
                  <a:lnTo>
                    <a:pt x="541402" y="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D917D0A7-00B1-CAB1-07C6-4C91DCC20228}"/>
                </a:ext>
              </a:extLst>
            </p:cNvPr>
            <p:cNvSpPr txBox="1"/>
            <p:nvPr/>
          </p:nvSpPr>
          <p:spPr>
            <a:xfrm>
              <a:off x="0" y="-47625"/>
              <a:ext cx="630302" cy="7031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29" name="Group 22">
            <a:extLst>
              <a:ext uri="{FF2B5EF4-FFF2-40B4-BE49-F238E27FC236}">
                <a16:creationId xmlns:a16="http://schemas.microsoft.com/office/drawing/2014/main" id="{44214B65-305E-1DF1-1E5E-2F80E4E040E6}"/>
              </a:ext>
            </a:extLst>
          </p:cNvPr>
          <p:cNvGrpSpPr/>
          <p:nvPr/>
        </p:nvGrpSpPr>
        <p:grpSpPr>
          <a:xfrm>
            <a:off x="6153698" y="6528245"/>
            <a:ext cx="1552605" cy="104325"/>
            <a:chOff x="0" y="0"/>
            <a:chExt cx="655513" cy="44046"/>
          </a:xfrm>
        </p:grpSpPr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981D9D-8268-7D21-F02F-FD4ACA3B070B}"/>
                </a:ext>
              </a:extLst>
            </p:cNvPr>
            <p:cNvSpPr/>
            <p:nvPr/>
          </p:nvSpPr>
          <p:spPr>
            <a:xfrm>
              <a:off x="0" y="0"/>
              <a:ext cx="655513" cy="44046"/>
            </a:xfrm>
            <a:custGeom>
              <a:avLst/>
              <a:gdLst/>
              <a:ahLst/>
              <a:cxnLst/>
              <a:rect l="l" t="t" r="r" b="b"/>
              <a:pathLst>
                <a:path w="655513" h="44046">
                  <a:moveTo>
                    <a:pt x="0" y="0"/>
                  </a:moveTo>
                  <a:lnTo>
                    <a:pt x="655513" y="0"/>
                  </a:lnTo>
                  <a:lnTo>
                    <a:pt x="655513" y="44046"/>
                  </a:lnTo>
                  <a:lnTo>
                    <a:pt x="0" y="44046"/>
                  </a:ln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19B6576B-B9B4-9BF8-6331-F735E3E6C304}"/>
                </a:ext>
              </a:extLst>
            </p:cNvPr>
            <p:cNvSpPr txBox="1"/>
            <p:nvPr/>
          </p:nvSpPr>
          <p:spPr>
            <a:xfrm>
              <a:off x="0" y="-47625"/>
              <a:ext cx="655513" cy="916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32" name="Freeform 25">
            <a:extLst>
              <a:ext uri="{FF2B5EF4-FFF2-40B4-BE49-F238E27FC236}">
                <a16:creationId xmlns:a16="http://schemas.microsoft.com/office/drawing/2014/main" id="{5957F8C6-3DBD-AA97-19C5-3F72B80C4EA8}"/>
              </a:ext>
            </a:extLst>
          </p:cNvPr>
          <p:cNvSpPr/>
          <p:nvPr/>
        </p:nvSpPr>
        <p:spPr>
          <a:xfrm rot="5400000">
            <a:off x="9129422" y="2265747"/>
            <a:ext cx="238537" cy="696460"/>
          </a:xfrm>
          <a:custGeom>
            <a:avLst/>
            <a:gdLst/>
            <a:ahLst/>
            <a:cxnLst/>
            <a:rect l="l" t="t" r="r" b="b"/>
            <a:pathLst>
              <a:path w="357806" h="1044690">
                <a:moveTo>
                  <a:pt x="0" y="0"/>
                </a:moveTo>
                <a:lnTo>
                  <a:pt x="357806" y="0"/>
                </a:lnTo>
                <a:lnTo>
                  <a:pt x="357806" y="1044690"/>
                </a:lnTo>
                <a:lnTo>
                  <a:pt x="0" y="1044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3" name="Group 26">
            <a:extLst>
              <a:ext uri="{FF2B5EF4-FFF2-40B4-BE49-F238E27FC236}">
                <a16:creationId xmlns:a16="http://schemas.microsoft.com/office/drawing/2014/main" id="{F8C48996-0430-339C-BC60-A0C1258D6B91}"/>
              </a:ext>
            </a:extLst>
          </p:cNvPr>
          <p:cNvGrpSpPr/>
          <p:nvPr/>
        </p:nvGrpSpPr>
        <p:grpSpPr>
          <a:xfrm rot="-5400000">
            <a:off x="8213850" y="4642189"/>
            <a:ext cx="2069681" cy="1552605"/>
            <a:chOff x="0" y="0"/>
            <a:chExt cx="744602" cy="655513"/>
          </a:xfrm>
        </p:grpSpPr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B717FDD-E31A-B106-FEEB-A6670CA1C9CA}"/>
                </a:ext>
              </a:extLst>
            </p:cNvPr>
            <p:cNvSpPr/>
            <p:nvPr/>
          </p:nvSpPr>
          <p:spPr>
            <a:xfrm>
              <a:off x="0" y="0"/>
              <a:ext cx="744602" cy="655513"/>
            </a:xfrm>
            <a:custGeom>
              <a:avLst/>
              <a:gdLst/>
              <a:ahLst/>
              <a:cxnLst/>
              <a:rect l="l" t="t" r="r" b="b"/>
              <a:pathLst>
                <a:path w="744602" h="655513">
                  <a:moveTo>
                    <a:pt x="541402" y="0"/>
                  </a:moveTo>
                  <a:lnTo>
                    <a:pt x="0" y="0"/>
                  </a:lnTo>
                  <a:lnTo>
                    <a:pt x="0" y="655513"/>
                  </a:lnTo>
                  <a:lnTo>
                    <a:pt x="541402" y="655513"/>
                  </a:lnTo>
                  <a:lnTo>
                    <a:pt x="744602" y="327756"/>
                  </a:lnTo>
                  <a:lnTo>
                    <a:pt x="541402" y="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8732ACED-019F-44DA-C918-7E09E9B5F066}"/>
                </a:ext>
              </a:extLst>
            </p:cNvPr>
            <p:cNvSpPr txBox="1"/>
            <p:nvPr/>
          </p:nvSpPr>
          <p:spPr>
            <a:xfrm>
              <a:off x="0" y="-47625"/>
              <a:ext cx="630302" cy="7031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36" name="Group 29">
            <a:extLst>
              <a:ext uri="{FF2B5EF4-FFF2-40B4-BE49-F238E27FC236}">
                <a16:creationId xmlns:a16="http://schemas.microsoft.com/office/drawing/2014/main" id="{362C9B12-5C08-18E9-ABC2-CFB048864609}"/>
              </a:ext>
            </a:extLst>
          </p:cNvPr>
          <p:cNvGrpSpPr/>
          <p:nvPr/>
        </p:nvGrpSpPr>
        <p:grpSpPr>
          <a:xfrm>
            <a:off x="8493615" y="6528245"/>
            <a:ext cx="1552605" cy="104325"/>
            <a:chOff x="0" y="0"/>
            <a:chExt cx="655513" cy="44046"/>
          </a:xfrm>
        </p:grpSpPr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BA68D073-EEA9-5E28-FD6B-9CBB518E99CC}"/>
                </a:ext>
              </a:extLst>
            </p:cNvPr>
            <p:cNvSpPr/>
            <p:nvPr/>
          </p:nvSpPr>
          <p:spPr>
            <a:xfrm>
              <a:off x="0" y="0"/>
              <a:ext cx="655513" cy="44046"/>
            </a:xfrm>
            <a:custGeom>
              <a:avLst/>
              <a:gdLst/>
              <a:ahLst/>
              <a:cxnLst/>
              <a:rect l="l" t="t" r="r" b="b"/>
              <a:pathLst>
                <a:path w="655513" h="44046">
                  <a:moveTo>
                    <a:pt x="0" y="0"/>
                  </a:moveTo>
                  <a:lnTo>
                    <a:pt x="655513" y="0"/>
                  </a:lnTo>
                  <a:lnTo>
                    <a:pt x="655513" y="44046"/>
                  </a:lnTo>
                  <a:lnTo>
                    <a:pt x="0" y="44046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8" name="TextBox 31">
              <a:extLst>
                <a:ext uri="{FF2B5EF4-FFF2-40B4-BE49-F238E27FC236}">
                  <a16:creationId xmlns:a16="http://schemas.microsoft.com/office/drawing/2014/main" id="{B09A76C3-E01C-CD55-715B-91C156DECECA}"/>
                </a:ext>
              </a:extLst>
            </p:cNvPr>
            <p:cNvSpPr txBox="1"/>
            <p:nvPr/>
          </p:nvSpPr>
          <p:spPr>
            <a:xfrm>
              <a:off x="0" y="-47625"/>
              <a:ext cx="655513" cy="916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39" name="Freeform 32">
            <a:extLst>
              <a:ext uri="{FF2B5EF4-FFF2-40B4-BE49-F238E27FC236}">
                <a16:creationId xmlns:a16="http://schemas.microsoft.com/office/drawing/2014/main" id="{562E6EA1-5BF3-B2C5-601B-43B7C9F89A9D}"/>
              </a:ext>
            </a:extLst>
          </p:cNvPr>
          <p:cNvSpPr/>
          <p:nvPr/>
        </p:nvSpPr>
        <p:spPr>
          <a:xfrm>
            <a:off x="1651967" y="2829948"/>
            <a:ext cx="1291756" cy="1198104"/>
          </a:xfrm>
          <a:custGeom>
            <a:avLst/>
            <a:gdLst/>
            <a:ahLst/>
            <a:cxnLst/>
            <a:rect l="l" t="t" r="r" b="b"/>
            <a:pathLst>
              <a:path w="1937634" h="1797156">
                <a:moveTo>
                  <a:pt x="0" y="0"/>
                </a:moveTo>
                <a:lnTo>
                  <a:pt x="1937634" y="0"/>
                </a:lnTo>
                <a:lnTo>
                  <a:pt x="1937634" y="1797156"/>
                </a:lnTo>
                <a:lnTo>
                  <a:pt x="0" y="1797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0" name="Freeform 33">
            <a:extLst>
              <a:ext uri="{FF2B5EF4-FFF2-40B4-BE49-F238E27FC236}">
                <a16:creationId xmlns:a16="http://schemas.microsoft.com/office/drawing/2014/main" id="{44DEF973-B76E-FB79-6148-86E6AC2697B7}"/>
              </a:ext>
            </a:extLst>
          </p:cNvPr>
          <p:cNvSpPr/>
          <p:nvPr/>
        </p:nvSpPr>
        <p:spPr>
          <a:xfrm>
            <a:off x="2094645" y="3284541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1" name="Freeform 34">
            <a:extLst>
              <a:ext uri="{FF2B5EF4-FFF2-40B4-BE49-F238E27FC236}">
                <a16:creationId xmlns:a16="http://schemas.microsoft.com/office/drawing/2014/main" id="{6D1CA33E-B0CE-83C0-1A85-E087116CD2FB}"/>
              </a:ext>
            </a:extLst>
          </p:cNvPr>
          <p:cNvSpPr/>
          <p:nvPr/>
        </p:nvSpPr>
        <p:spPr>
          <a:xfrm>
            <a:off x="3968915" y="2829948"/>
            <a:ext cx="1291756" cy="1198104"/>
          </a:xfrm>
          <a:custGeom>
            <a:avLst/>
            <a:gdLst/>
            <a:ahLst/>
            <a:cxnLst/>
            <a:rect l="l" t="t" r="r" b="b"/>
            <a:pathLst>
              <a:path w="1937634" h="1797156">
                <a:moveTo>
                  <a:pt x="0" y="0"/>
                </a:moveTo>
                <a:lnTo>
                  <a:pt x="1937634" y="0"/>
                </a:lnTo>
                <a:lnTo>
                  <a:pt x="1937634" y="1797156"/>
                </a:lnTo>
                <a:lnTo>
                  <a:pt x="0" y="1797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2" name="AutoShape 35">
            <a:extLst>
              <a:ext uri="{FF2B5EF4-FFF2-40B4-BE49-F238E27FC236}">
                <a16:creationId xmlns:a16="http://schemas.microsoft.com/office/drawing/2014/main" id="{03236618-DF86-DCA9-9F8D-E005E877EE8C}"/>
              </a:ext>
            </a:extLst>
          </p:cNvPr>
          <p:cNvSpPr/>
          <p:nvPr/>
        </p:nvSpPr>
        <p:spPr>
          <a:xfrm flipV="1">
            <a:off x="1201698" y="4167752"/>
            <a:ext cx="9323147" cy="12700"/>
          </a:xfrm>
          <a:prstGeom prst="line">
            <a:avLst/>
          </a:prstGeom>
          <a:ln w="38100" cap="flat">
            <a:solidFill>
              <a:srgbClr val="FE0FF4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grpSp>
        <p:nvGrpSpPr>
          <p:cNvPr id="43" name="Group 36">
            <a:extLst>
              <a:ext uri="{FF2B5EF4-FFF2-40B4-BE49-F238E27FC236}">
                <a16:creationId xmlns:a16="http://schemas.microsoft.com/office/drawing/2014/main" id="{BB123877-DE59-730C-E550-99F70B84301C}"/>
              </a:ext>
            </a:extLst>
          </p:cNvPr>
          <p:cNvGrpSpPr/>
          <p:nvPr/>
        </p:nvGrpSpPr>
        <p:grpSpPr>
          <a:xfrm>
            <a:off x="2221645" y="4091552"/>
            <a:ext cx="152400" cy="152400"/>
            <a:chOff x="0" y="0"/>
            <a:chExt cx="597730" cy="597730"/>
          </a:xfrm>
        </p:grpSpPr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6DBE54FA-B0DD-1D4E-B15A-DE73DBA2F804}"/>
                </a:ext>
              </a:extLst>
            </p:cNvPr>
            <p:cNvSpPr/>
            <p:nvPr/>
          </p:nvSpPr>
          <p:spPr>
            <a:xfrm>
              <a:off x="0" y="0"/>
              <a:ext cx="597730" cy="597730"/>
            </a:xfrm>
            <a:custGeom>
              <a:avLst/>
              <a:gdLst/>
              <a:ahLst/>
              <a:cxnLst/>
              <a:rect l="l" t="t" r="r" b="b"/>
              <a:pathLst>
                <a:path w="597730" h="597730">
                  <a:moveTo>
                    <a:pt x="298865" y="0"/>
                  </a:moveTo>
                  <a:cubicBezTo>
                    <a:pt x="133806" y="0"/>
                    <a:pt x="0" y="133806"/>
                    <a:pt x="0" y="298865"/>
                  </a:cubicBezTo>
                  <a:cubicBezTo>
                    <a:pt x="0" y="463924"/>
                    <a:pt x="133806" y="597730"/>
                    <a:pt x="298865" y="597730"/>
                  </a:cubicBezTo>
                  <a:cubicBezTo>
                    <a:pt x="463924" y="597730"/>
                    <a:pt x="597730" y="463924"/>
                    <a:pt x="597730" y="298865"/>
                  </a:cubicBezTo>
                  <a:cubicBezTo>
                    <a:pt x="597730" y="133806"/>
                    <a:pt x="463924" y="0"/>
                    <a:pt x="298865" y="0"/>
                  </a:cubicBez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5" name="TextBox 38">
              <a:extLst>
                <a:ext uri="{FF2B5EF4-FFF2-40B4-BE49-F238E27FC236}">
                  <a16:creationId xmlns:a16="http://schemas.microsoft.com/office/drawing/2014/main" id="{02C5434B-BFA0-12C5-9BBB-7793FC6AFE6E}"/>
                </a:ext>
              </a:extLst>
            </p:cNvPr>
            <p:cNvSpPr txBox="1"/>
            <p:nvPr/>
          </p:nvSpPr>
          <p:spPr>
            <a:xfrm>
              <a:off x="56037" y="56037"/>
              <a:ext cx="485656" cy="485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46" name="Group 39">
            <a:extLst>
              <a:ext uri="{FF2B5EF4-FFF2-40B4-BE49-F238E27FC236}">
                <a16:creationId xmlns:a16="http://schemas.microsoft.com/office/drawing/2014/main" id="{88A01CBF-9B2F-358B-DCCA-FAA44931AB99}"/>
              </a:ext>
            </a:extLst>
          </p:cNvPr>
          <p:cNvGrpSpPr/>
          <p:nvPr/>
        </p:nvGrpSpPr>
        <p:grpSpPr>
          <a:xfrm>
            <a:off x="4538593" y="4091552"/>
            <a:ext cx="152400" cy="152400"/>
            <a:chOff x="0" y="0"/>
            <a:chExt cx="597730" cy="597730"/>
          </a:xfrm>
        </p:grpSpPr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769CDFF-2A81-FF33-9A16-AB7407B4ADB9}"/>
                </a:ext>
              </a:extLst>
            </p:cNvPr>
            <p:cNvSpPr/>
            <p:nvPr/>
          </p:nvSpPr>
          <p:spPr>
            <a:xfrm>
              <a:off x="0" y="0"/>
              <a:ext cx="597730" cy="597730"/>
            </a:xfrm>
            <a:custGeom>
              <a:avLst/>
              <a:gdLst/>
              <a:ahLst/>
              <a:cxnLst/>
              <a:rect l="l" t="t" r="r" b="b"/>
              <a:pathLst>
                <a:path w="597730" h="597730">
                  <a:moveTo>
                    <a:pt x="298865" y="0"/>
                  </a:moveTo>
                  <a:cubicBezTo>
                    <a:pt x="133806" y="0"/>
                    <a:pt x="0" y="133806"/>
                    <a:pt x="0" y="298865"/>
                  </a:cubicBezTo>
                  <a:cubicBezTo>
                    <a:pt x="0" y="463924"/>
                    <a:pt x="133806" y="597730"/>
                    <a:pt x="298865" y="597730"/>
                  </a:cubicBezTo>
                  <a:cubicBezTo>
                    <a:pt x="463924" y="597730"/>
                    <a:pt x="597730" y="463924"/>
                    <a:pt x="597730" y="298865"/>
                  </a:cubicBezTo>
                  <a:cubicBezTo>
                    <a:pt x="597730" y="133806"/>
                    <a:pt x="463924" y="0"/>
                    <a:pt x="298865" y="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8" name="TextBox 41">
              <a:extLst>
                <a:ext uri="{FF2B5EF4-FFF2-40B4-BE49-F238E27FC236}">
                  <a16:creationId xmlns:a16="http://schemas.microsoft.com/office/drawing/2014/main" id="{B28FB993-4664-B82C-08CE-79E1C515A025}"/>
                </a:ext>
              </a:extLst>
            </p:cNvPr>
            <p:cNvSpPr txBox="1"/>
            <p:nvPr/>
          </p:nvSpPr>
          <p:spPr>
            <a:xfrm>
              <a:off x="56037" y="56037"/>
              <a:ext cx="485656" cy="485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49" name="Freeform 42">
            <a:extLst>
              <a:ext uri="{FF2B5EF4-FFF2-40B4-BE49-F238E27FC236}">
                <a16:creationId xmlns:a16="http://schemas.microsoft.com/office/drawing/2014/main" id="{9215E484-1FEF-AEFE-5D14-78FE6326FD35}"/>
              </a:ext>
            </a:extLst>
          </p:cNvPr>
          <p:cNvSpPr/>
          <p:nvPr/>
        </p:nvSpPr>
        <p:spPr>
          <a:xfrm>
            <a:off x="6285864" y="2829948"/>
            <a:ext cx="1291756" cy="1198104"/>
          </a:xfrm>
          <a:custGeom>
            <a:avLst/>
            <a:gdLst/>
            <a:ahLst/>
            <a:cxnLst/>
            <a:rect l="l" t="t" r="r" b="b"/>
            <a:pathLst>
              <a:path w="1937634" h="1797156">
                <a:moveTo>
                  <a:pt x="0" y="0"/>
                </a:moveTo>
                <a:lnTo>
                  <a:pt x="1937634" y="0"/>
                </a:lnTo>
                <a:lnTo>
                  <a:pt x="1937634" y="1797156"/>
                </a:lnTo>
                <a:lnTo>
                  <a:pt x="0" y="1797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50" name="Group 43">
            <a:extLst>
              <a:ext uri="{FF2B5EF4-FFF2-40B4-BE49-F238E27FC236}">
                <a16:creationId xmlns:a16="http://schemas.microsoft.com/office/drawing/2014/main" id="{A945504F-1803-0E32-D082-F868050C4DC4}"/>
              </a:ext>
            </a:extLst>
          </p:cNvPr>
          <p:cNvGrpSpPr/>
          <p:nvPr/>
        </p:nvGrpSpPr>
        <p:grpSpPr>
          <a:xfrm>
            <a:off x="6855542" y="4091552"/>
            <a:ext cx="152400" cy="152400"/>
            <a:chOff x="0" y="0"/>
            <a:chExt cx="597730" cy="597730"/>
          </a:xfrm>
        </p:grpSpPr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F58E1576-B997-3BA0-7EAA-37F7674D78E3}"/>
                </a:ext>
              </a:extLst>
            </p:cNvPr>
            <p:cNvSpPr/>
            <p:nvPr/>
          </p:nvSpPr>
          <p:spPr>
            <a:xfrm>
              <a:off x="0" y="0"/>
              <a:ext cx="597730" cy="597730"/>
            </a:xfrm>
            <a:custGeom>
              <a:avLst/>
              <a:gdLst/>
              <a:ahLst/>
              <a:cxnLst/>
              <a:rect l="l" t="t" r="r" b="b"/>
              <a:pathLst>
                <a:path w="597730" h="597730">
                  <a:moveTo>
                    <a:pt x="298865" y="0"/>
                  </a:moveTo>
                  <a:cubicBezTo>
                    <a:pt x="133806" y="0"/>
                    <a:pt x="0" y="133806"/>
                    <a:pt x="0" y="298865"/>
                  </a:cubicBezTo>
                  <a:cubicBezTo>
                    <a:pt x="0" y="463924"/>
                    <a:pt x="133806" y="597730"/>
                    <a:pt x="298865" y="597730"/>
                  </a:cubicBezTo>
                  <a:cubicBezTo>
                    <a:pt x="463924" y="597730"/>
                    <a:pt x="597730" y="463924"/>
                    <a:pt x="597730" y="298865"/>
                  </a:cubicBezTo>
                  <a:cubicBezTo>
                    <a:pt x="597730" y="133806"/>
                    <a:pt x="463924" y="0"/>
                    <a:pt x="298865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2" name="TextBox 45">
              <a:extLst>
                <a:ext uri="{FF2B5EF4-FFF2-40B4-BE49-F238E27FC236}">
                  <a16:creationId xmlns:a16="http://schemas.microsoft.com/office/drawing/2014/main" id="{859D0E52-6030-1BA2-EB6A-B57B0DB6DEAE}"/>
                </a:ext>
              </a:extLst>
            </p:cNvPr>
            <p:cNvSpPr txBox="1"/>
            <p:nvPr/>
          </p:nvSpPr>
          <p:spPr>
            <a:xfrm>
              <a:off x="56037" y="56037"/>
              <a:ext cx="485656" cy="485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53" name="Freeform 46">
            <a:extLst>
              <a:ext uri="{FF2B5EF4-FFF2-40B4-BE49-F238E27FC236}">
                <a16:creationId xmlns:a16="http://schemas.microsoft.com/office/drawing/2014/main" id="{2B28AA56-B1CD-B0ED-23FC-12DFFB1C5543}"/>
              </a:ext>
            </a:extLst>
          </p:cNvPr>
          <p:cNvSpPr/>
          <p:nvPr/>
        </p:nvSpPr>
        <p:spPr>
          <a:xfrm>
            <a:off x="8602813" y="2829948"/>
            <a:ext cx="1291756" cy="1198104"/>
          </a:xfrm>
          <a:custGeom>
            <a:avLst/>
            <a:gdLst/>
            <a:ahLst/>
            <a:cxnLst/>
            <a:rect l="l" t="t" r="r" b="b"/>
            <a:pathLst>
              <a:path w="1937634" h="1797156">
                <a:moveTo>
                  <a:pt x="0" y="0"/>
                </a:moveTo>
                <a:lnTo>
                  <a:pt x="1937634" y="0"/>
                </a:lnTo>
                <a:lnTo>
                  <a:pt x="1937634" y="1797156"/>
                </a:lnTo>
                <a:lnTo>
                  <a:pt x="0" y="1797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54" name="Group 47">
            <a:extLst>
              <a:ext uri="{FF2B5EF4-FFF2-40B4-BE49-F238E27FC236}">
                <a16:creationId xmlns:a16="http://schemas.microsoft.com/office/drawing/2014/main" id="{BEA5B6A9-09E5-310E-0B99-63A131A9D17E}"/>
              </a:ext>
            </a:extLst>
          </p:cNvPr>
          <p:cNvGrpSpPr/>
          <p:nvPr/>
        </p:nvGrpSpPr>
        <p:grpSpPr>
          <a:xfrm>
            <a:off x="9172491" y="4091552"/>
            <a:ext cx="152400" cy="152400"/>
            <a:chOff x="0" y="0"/>
            <a:chExt cx="597730" cy="597730"/>
          </a:xfrm>
        </p:grpSpPr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BBC4E171-DA8B-66D4-C48B-DCDA03884EF4}"/>
                </a:ext>
              </a:extLst>
            </p:cNvPr>
            <p:cNvSpPr/>
            <p:nvPr/>
          </p:nvSpPr>
          <p:spPr>
            <a:xfrm>
              <a:off x="0" y="0"/>
              <a:ext cx="597730" cy="597730"/>
            </a:xfrm>
            <a:custGeom>
              <a:avLst/>
              <a:gdLst/>
              <a:ahLst/>
              <a:cxnLst/>
              <a:rect l="l" t="t" r="r" b="b"/>
              <a:pathLst>
                <a:path w="597730" h="597730">
                  <a:moveTo>
                    <a:pt x="298865" y="0"/>
                  </a:moveTo>
                  <a:cubicBezTo>
                    <a:pt x="133806" y="0"/>
                    <a:pt x="0" y="133806"/>
                    <a:pt x="0" y="298865"/>
                  </a:cubicBezTo>
                  <a:cubicBezTo>
                    <a:pt x="0" y="463924"/>
                    <a:pt x="133806" y="597730"/>
                    <a:pt x="298865" y="597730"/>
                  </a:cubicBezTo>
                  <a:cubicBezTo>
                    <a:pt x="463924" y="597730"/>
                    <a:pt x="597730" y="463924"/>
                    <a:pt x="597730" y="298865"/>
                  </a:cubicBezTo>
                  <a:cubicBezTo>
                    <a:pt x="597730" y="133806"/>
                    <a:pt x="463924" y="0"/>
                    <a:pt x="298865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56" name="TextBox 49">
              <a:extLst>
                <a:ext uri="{FF2B5EF4-FFF2-40B4-BE49-F238E27FC236}">
                  <a16:creationId xmlns:a16="http://schemas.microsoft.com/office/drawing/2014/main" id="{6287AA3D-774F-DB3D-D5FA-38E42C42F7B5}"/>
                </a:ext>
              </a:extLst>
            </p:cNvPr>
            <p:cNvSpPr txBox="1"/>
            <p:nvPr/>
          </p:nvSpPr>
          <p:spPr>
            <a:xfrm>
              <a:off x="56037" y="56037"/>
              <a:ext cx="485656" cy="485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57" name="Freeform 50">
            <a:extLst>
              <a:ext uri="{FF2B5EF4-FFF2-40B4-BE49-F238E27FC236}">
                <a16:creationId xmlns:a16="http://schemas.microsoft.com/office/drawing/2014/main" id="{63DA42CA-A1D4-9DC8-30F9-6F07127D05CD}"/>
              </a:ext>
            </a:extLst>
          </p:cNvPr>
          <p:cNvSpPr/>
          <p:nvPr/>
        </p:nvSpPr>
        <p:spPr>
          <a:xfrm>
            <a:off x="4411593" y="325877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8" name="Freeform 51">
            <a:extLst>
              <a:ext uri="{FF2B5EF4-FFF2-40B4-BE49-F238E27FC236}">
                <a16:creationId xmlns:a16="http://schemas.microsoft.com/office/drawing/2014/main" id="{809DC68C-29F3-398D-AA34-1B2811CB2043}"/>
              </a:ext>
            </a:extLst>
          </p:cNvPr>
          <p:cNvSpPr/>
          <p:nvPr/>
        </p:nvSpPr>
        <p:spPr>
          <a:xfrm>
            <a:off x="6745548" y="325877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9" name="Freeform 52">
            <a:extLst>
              <a:ext uri="{FF2B5EF4-FFF2-40B4-BE49-F238E27FC236}">
                <a16:creationId xmlns:a16="http://schemas.microsoft.com/office/drawing/2014/main" id="{82B7DEFD-39A9-4A89-3D43-7082FC3AF616}"/>
              </a:ext>
            </a:extLst>
          </p:cNvPr>
          <p:cNvSpPr/>
          <p:nvPr/>
        </p:nvSpPr>
        <p:spPr>
          <a:xfrm>
            <a:off x="9044470" y="325877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0" name="TextBox 54">
            <a:extLst>
              <a:ext uri="{FF2B5EF4-FFF2-40B4-BE49-F238E27FC236}">
                <a16:creationId xmlns:a16="http://schemas.microsoft.com/office/drawing/2014/main" id="{E14F8B8D-0179-2CC1-9B7C-E759A2F752FD}"/>
              </a:ext>
            </a:extLst>
          </p:cNvPr>
          <p:cNvSpPr txBox="1"/>
          <p:nvPr/>
        </p:nvSpPr>
        <p:spPr>
          <a:xfrm>
            <a:off x="1782409" y="1874949"/>
            <a:ext cx="103087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66C4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01</a:t>
            </a:r>
          </a:p>
        </p:txBody>
      </p:sp>
      <p:sp>
        <p:nvSpPr>
          <p:cNvPr id="61" name="TextBox 55">
            <a:extLst>
              <a:ext uri="{FF2B5EF4-FFF2-40B4-BE49-F238E27FC236}">
                <a16:creationId xmlns:a16="http://schemas.microsoft.com/office/drawing/2014/main" id="{9BDCF530-05C9-CC68-0502-0662EB5213D6}"/>
              </a:ext>
            </a:extLst>
          </p:cNvPr>
          <p:cNvSpPr txBox="1"/>
          <p:nvPr/>
        </p:nvSpPr>
        <p:spPr>
          <a:xfrm>
            <a:off x="8657055" y="1874949"/>
            <a:ext cx="103087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5E17EB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04</a:t>
            </a:r>
          </a:p>
        </p:txBody>
      </p:sp>
      <p:sp>
        <p:nvSpPr>
          <p:cNvPr id="62" name="TextBox 57">
            <a:extLst>
              <a:ext uri="{FF2B5EF4-FFF2-40B4-BE49-F238E27FC236}">
                <a16:creationId xmlns:a16="http://schemas.microsoft.com/office/drawing/2014/main" id="{639D084F-7537-AE67-326D-82DD42F5499F}"/>
              </a:ext>
            </a:extLst>
          </p:cNvPr>
          <p:cNvSpPr txBox="1"/>
          <p:nvPr/>
        </p:nvSpPr>
        <p:spPr>
          <a:xfrm>
            <a:off x="1663205" y="4763928"/>
            <a:ext cx="126928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 Bold"/>
              </a:rPr>
              <a:t>Report Stage </a:t>
            </a:r>
          </a:p>
          <a:p>
            <a:pPr algn="ctr">
              <a:lnSpc>
                <a:spcPts val="1440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 Bold"/>
              </a:rPr>
              <a:t>3rd Reading</a:t>
            </a:r>
          </a:p>
        </p:txBody>
      </p:sp>
      <p:sp>
        <p:nvSpPr>
          <p:cNvPr id="63" name="TextBox 58">
            <a:extLst>
              <a:ext uri="{FF2B5EF4-FFF2-40B4-BE49-F238E27FC236}">
                <a16:creationId xmlns:a16="http://schemas.microsoft.com/office/drawing/2014/main" id="{61990210-7E29-8FEC-8CF8-06DF3510A8D2}"/>
              </a:ext>
            </a:extLst>
          </p:cNvPr>
          <p:cNvSpPr txBox="1"/>
          <p:nvPr/>
        </p:nvSpPr>
        <p:spPr>
          <a:xfrm>
            <a:off x="1614537" y="5265409"/>
            <a:ext cx="13666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  <a:spcBef>
                <a:spcPct val="0"/>
              </a:spcBef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Three days of debate scheduled. Amendments under discussion. </a:t>
            </a:r>
          </a:p>
        </p:txBody>
      </p:sp>
      <p:sp>
        <p:nvSpPr>
          <p:cNvPr id="64" name="TextBox 59">
            <a:extLst>
              <a:ext uri="{FF2B5EF4-FFF2-40B4-BE49-F238E27FC236}">
                <a16:creationId xmlns:a16="http://schemas.microsoft.com/office/drawing/2014/main" id="{0E29A8E8-E03D-C367-2C5D-AD615C3E5C6B}"/>
              </a:ext>
            </a:extLst>
          </p:cNvPr>
          <p:cNvSpPr txBox="1"/>
          <p:nvPr/>
        </p:nvSpPr>
        <p:spPr>
          <a:xfrm>
            <a:off x="3977180" y="4894861"/>
            <a:ext cx="126928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 Bold"/>
              </a:rPr>
              <a:t>Limited Window </a:t>
            </a:r>
          </a:p>
          <a:p>
            <a:pPr algn="ctr">
              <a:lnSpc>
                <a:spcPts val="1440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 Bold"/>
              </a:rPr>
              <a:t>before Recess</a:t>
            </a:r>
          </a:p>
        </p:txBody>
      </p:sp>
      <p:sp>
        <p:nvSpPr>
          <p:cNvPr id="65" name="TextBox 60">
            <a:extLst>
              <a:ext uri="{FF2B5EF4-FFF2-40B4-BE49-F238E27FC236}">
                <a16:creationId xmlns:a16="http://schemas.microsoft.com/office/drawing/2014/main" id="{BA460012-159A-11E8-FE03-FCBDBDC3DC3E}"/>
              </a:ext>
            </a:extLst>
          </p:cNvPr>
          <p:cNvSpPr txBox="1"/>
          <p:nvPr/>
        </p:nvSpPr>
        <p:spPr>
          <a:xfrm>
            <a:off x="3951194" y="5299171"/>
            <a:ext cx="136661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Seven days between the final Lords debate and the Commons summer recess</a:t>
            </a:r>
            <a:r>
              <a:rPr lang="en-US" sz="12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. </a:t>
            </a:r>
          </a:p>
        </p:txBody>
      </p:sp>
      <p:sp>
        <p:nvSpPr>
          <p:cNvPr id="66" name="TextBox 61">
            <a:extLst>
              <a:ext uri="{FF2B5EF4-FFF2-40B4-BE49-F238E27FC236}">
                <a16:creationId xmlns:a16="http://schemas.microsoft.com/office/drawing/2014/main" id="{20212F46-ECAF-18B6-83C6-16A977577482}"/>
              </a:ext>
            </a:extLst>
          </p:cNvPr>
          <p:cNvSpPr txBox="1"/>
          <p:nvPr/>
        </p:nvSpPr>
        <p:spPr>
          <a:xfrm>
            <a:off x="6314108" y="4847978"/>
            <a:ext cx="126928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 Bold"/>
              </a:rPr>
              <a:t>22 July – Early September 2025   </a:t>
            </a:r>
          </a:p>
        </p:txBody>
      </p:sp>
      <p:sp>
        <p:nvSpPr>
          <p:cNvPr id="67" name="TextBox 62">
            <a:extLst>
              <a:ext uri="{FF2B5EF4-FFF2-40B4-BE49-F238E27FC236}">
                <a16:creationId xmlns:a16="http://schemas.microsoft.com/office/drawing/2014/main" id="{C2009E96-1A10-17EC-157D-DB8ABAC2AB90}"/>
              </a:ext>
            </a:extLst>
          </p:cNvPr>
          <p:cNvSpPr txBox="1"/>
          <p:nvPr/>
        </p:nvSpPr>
        <p:spPr>
          <a:xfrm>
            <a:off x="6232939" y="5374083"/>
            <a:ext cx="141189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3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Parliamentary Recess</a:t>
            </a:r>
          </a:p>
          <a:p>
            <a:pPr algn="ctr">
              <a:lnSpc>
                <a:spcPts val="1543"/>
              </a:lnSpc>
              <a:spcBef>
                <a:spcPct val="0"/>
              </a:spcBef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Parliament is not sitting. No legislative expected.</a:t>
            </a:r>
          </a:p>
        </p:txBody>
      </p:sp>
      <p:sp>
        <p:nvSpPr>
          <p:cNvPr id="68" name="TextBox 63">
            <a:extLst>
              <a:ext uri="{FF2B5EF4-FFF2-40B4-BE49-F238E27FC236}">
                <a16:creationId xmlns:a16="http://schemas.microsoft.com/office/drawing/2014/main" id="{352FD46D-3537-EE3C-2E25-364846898097}"/>
              </a:ext>
            </a:extLst>
          </p:cNvPr>
          <p:cNvSpPr txBox="1"/>
          <p:nvPr/>
        </p:nvSpPr>
        <p:spPr>
          <a:xfrm>
            <a:off x="8614051" y="4763927"/>
            <a:ext cx="126928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400" dirty="0">
                <a:solidFill>
                  <a:srgbClr val="8A27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 Bold"/>
              </a:rPr>
              <a:t>October–November 2025 </a:t>
            </a:r>
          </a:p>
        </p:txBody>
      </p:sp>
      <p:sp>
        <p:nvSpPr>
          <p:cNvPr id="69" name="TextBox 64">
            <a:extLst>
              <a:ext uri="{FF2B5EF4-FFF2-40B4-BE49-F238E27FC236}">
                <a16:creationId xmlns:a16="http://schemas.microsoft.com/office/drawing/2014/main" id="{C71F068C-15F4-1E50-9F9B-45347266CF53}"/>
              </a:ext>
            </a:extLst>
          </p:cNvPr>
          <p:cNvSpPr txBox="1"/>
          <p:nvPr/>
        </p:nvSpPr>
        <p:spPr>
          <a:xfrm>
            <a:off x="8602813" y="5198646"/>
            <a:ext cx="1334209" cy="105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400" dirty="0">
                <a:solidFill>
                  <a:srgbClr val="8A2727"/>
                </a:solidFill>
                <a:latin typeface="Roboto"/>
                <a:ea typeface="Roboto"/>
                <a:cs typeface="Roboto"/>
                <a:sym typeface="Roboto"/>
              </a:rPr>
              <a:t>Possible </a:t>
            </a:r>
          </a:p>
          <a:p>
            <a:pPr algn="ctr">
              <a:lnSpc>
                <a:spcPts val="2109"/>
              </a:lnSpc>
            </a:pPr>
            <a:r>
              <a:rPr lang="en-US" sz="1400" dirty="0">
                <a:solidFill>
                  <a:srgbClr val="8A2727"/>
                </a:solidFill>
                <a:latin typeface="Roboto"/>
                <a:ea typeface="Roboto"/>
                <a:cs typeface="Roboto"/>
                <a:sym typeface="Roboto"/>
              </a:rPr>
              <a:t>commencement</a:t>
            </a:r>
          </a:p>
          <a:p>
            <a:pPr algn="ctr">
              <a:lnSpc>
                <a:spcPts val="2109"/>
              </a:lnSpc>
            </a:pPr>
            <a:r>
              <a:rPr lang="en-US" sz="1400" dirty="0">
                <a:solidFill>
                  <a:srgbClr val="8A2727"/>
                </a:solidFill>
                <a:latin typeface="Roboto"/>
                <a:ea typeface="Roboto"/>
                <a:cs typeface="Roboto"/>
                <a:sym typeface="Roboto"/>
              </a:rPr>
              <a:t>date</a:t>
            </a:r>
          </a:p>
          <a:p>
            <a:pPr algn="ctr">
              <a:lnSpc>
                <a:spcPts val="2109"/>
              </a:lnSpc>
            </a:pPr>
            <a:endParaRPr lang="en-US" sz="1506" dirty="0">
              <a:solidFill>
                <a:srgbClr val="8A27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617F3A76-1E67-A341-08B1-F740748BF924}"/>
              </a:ext>
            </a:extLst>
          </p:cNvPr>
          <p:cNvSpPr txBox="1">
            <a:spLocks/>
          </p:cNvSpPr>
          <p:nvPr/>
        </p:nvSpPr>
        <p:spPr>
          <a:xfrm>
            <a:off x="376261" y="333375"/>
            <a:ext cx="11444264" cy="4942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4800" dirty="0"/>
              <a:t>W</a:t>
            </a:r>
            <a:r>
              <a:rPr lang="en-US" sz="4800" dirty="0"/>
              <a:t>hat next for the Bill?</a:t>
            </a:r>
          </a:p>
        </p:txBody>
      </p:sp>
    </p:spTree>
    <p:extLst>
      <p:ext uri="{BB962C8B-B14F-4D97-AF65-F5344CB8AC3E}">
        <p14:creationId xmlns:p14="http://schemas.microsoft.com/office/powerpoint/2010/main" val="144915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multiple colored squares&#10;&#10;Description automatically generated">
            <a:extLst>
              <a:ext uri="{FF2B5EF4-FFF2-40B4-BE49-F238E27FC236}">
                <a16:creationId xmlns:a16="http://schemas.microsoft.com/office/drawing/2014/main" id="{E321D2FA-7C36-01DB-CD80-49316A99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32" y="0"/>
            <a:ext cx="10349802" cy="687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78CE2F-9054-0BB4-2C98-544FF3B6FD31}"/>
              </a:ext>
            </a:extLst>
          </p:cNvPr>
          <p:cNvSpPr txBox="1"/>
          <p:nvPr/>
        </p:nvSpPr>
        <p:spPr>
          <a:xfrm>
            <a:off x="8571784" y="803983"/>
            <a:ext cx="35297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Effra" panose="020B0603020203020204"/>
                <a:ea typeface="Roboto" panose="02000000000000000000" pitchFamily="2" charset="0"/>
                <a:cs typeface="Roboto" panose="02000000000000000000" pitchFamily="2" charset="0"/>
              </a:rPr>
              <a:t>The infographic illustrates the impact of the change in Legislation on many different areas.</a:t>
            </a:r>
          </a:p>
          <a:p>
            <a:endParaRPr lang="en-GB" sz="2400" dirty="0">
              <a:latin typeface="Effra" panose="020B0603020203020204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sz="2400" dirty="0">
                <a:latin typeface="Effra" panose="020B0603020203020204"/>
                <a:ea typeface="Roboto" panose="02000000000000000000" pitchFamily="2" charset="0"/>
                <a:cs typeface="Roboto" panose="02000000000000000000" pitchFamily="2" charset="0"/>
              </a:rPr>
              <a:t>It demonstrates the ‘work’ that MUST be done to be compliant ready.</a:t>
            </a:r>
          </a:p>
        </p:txBody>
      </p:sp>
    </p:spTree>
    <p:extLst>
      <p:ext uri="{BB962C8B-B14F-4D97-AF65-F5344CB8AC3E}">
        <p14:creationId xmlns:p14="http://schemas.microsoft.com/office/powerpoint/2010/main" val="134412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37FB-2222-78EB-A456-10C3EB1764C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Process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9CF47E7-9E9A-A07E-51E0-37D7C3746681}"/>
              </a:ext>
            </a:extLst>
          </p:cNvPr>
          <p:cNvGrpSpPr/>
          <p:nvPr/>
        </p:nvGrpSpPr>
        <p:grpSpPr>
          <a:xfrm>
            <a:off x="1729470" y="1762089"/>
            <a:ext cx="3823470" cy="1028700"/>
            <a:chOff x="0" y="0"/>
            <a:chExt cx="1510507" cy="406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8233A3-E482-8FA2-B8E7-C46ECE817E2C}"/>
                </a:ext>
              </a:extLst>
            </p:cNvPr>
            <p:cNvSpPr/>
            <p:nvPr/>
          </p:nvSpPr>
          <p:spPr>
            <a:xfrm>
              <a:off x="0" y="0"/>
              <a:ext cx="1510507" cy="406400"/>
            </a:xfrm>
            <a:custGeom>
              <a:avLst/>
              <a:gdLst/>
              <a:ahLst/>
              <a:cxnLst/>
              <a:rect l="l" t="t" r="r" b="b"/>
              <a:pathLst>
                <a:path w="1510507" h="406400">
                  <a:moveTo>
                    <a:pt x="0" y="0"/>
                  </a:moveTo>
                  <a:lnTo>
                    <a:pt x="1510507" y="0"/>
                  </a:lnTo>
                  <a:lnTo>
                    <a:pt x="1510507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1865BA6-B7E3-83C0-AE9C-90EA121F1ACD}"/>
                </a:ext>
              </a:extLst>
            </p:cNvPr>
            <p:cNvSpPr txBox="1"/>
            <p:nvPr/>
          </p:nvSpPr>
          <p:spPr>
            <a:xfrm>
              <a:off x="0" y="-9525"/>
              <a:ext cx="1510507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FB140848-D610-1ACC-C179-97B613D5A481}"/>
              </a:ext>
            </a:extLst>
          </p:cNvPr>
          <p:cNvGrpSpPr/>
          <p:nvPr/>
        </p:nvGrpSpPr>
        <p:grpSpPr>
          <a:xfrm>
            <a:off x="6681779" y="1762089"/>
            <a:ext cx="3823470" cy="1028700"/>
            <a:chOff x="0" y="0"/>
            <a:chExt cx="1510507" cy="4064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FCE87E7-B958-5F84-388C-67368D112F36}"/>
                </a:ext>
              </a:extLst>
            </p:cNvPr>
            <p:cNvSpPr/>
            <p:nvPr/>
          </p:nvSpPr>
          <p:spPr>
            <a:xfrm>
              <a:off x="0" y="0"/>
              <a:ext cx="1510507" cy="406400"/>
            </a:xfrm>
            <a:custGeom>
              <a:avLst/>
              <a:gdLst/>
              <a:ahLst/>
              <a:cxnLst/>
              <a:rect l="l" t="t" r="r" b="b"/>
              <a:pathLst>
                <a:path w="1510507" h="406400">
                  <a:moveTo>
                    <a:pt x="0" y="0"/>
                  </a:moveTo>
                  <a:lnTo>
                    <a:pt x="1510507" y="0"/>
                  </a:lnTo>
                  <a:lnTo>
                    <a:pt x="1510507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7F9F10C9-78E7-3111-ECD5-AA33D283A4D7}"/>
                </a:ext>
              </a:extLst>
            </p:cNvPr>
            <p:cNvSpPr txBox="1"/>
            <p:nvPr/>
          </p:nvSpPr>
          <p:spPr>
            <a:xfrm>
              <a:off x="0" y="-9525"/>
              <a:ext cx="1510507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482BA604-7D57-F995-9517-60288DEE2F5D}"/>
              </a:ext>
            </a:extLst>
          </p:cNvPr>
          <p:cNvGrpSpPr/>
          <p:nvPr/>
        </p:nvGrpSpPr>
        <p:grpSpPr>
          <a:xfrm>
            <a:off x="1729470" y="3075039"/>
            <a:ext cx="3823470" cy="1028700"/>
            <a:chOff x="0" y="0"/>
            <a:chExt cx="1510507" cy="406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D6F6AB7-1D5F-D5D7-30EF-D88AF6D146B7}"/>
                </a:ext>
              </a:extLst>
            </p:cNvPr>
            <p:cNvSpPr/>
            <p:nvPr/>
          </p:nvSpPr>
          <p:spPr>
            <a:xfrm>
              <a:off x="0" y="0"/>
              <a:ext cx="1510507" cy="406400"/>
            </a:xfrm>
            <a:custGeom>
              <a:avLst/>
              <a:gdLst/>
              <a:ahLst/>
              <a:cxnLst/>
              <a:rect l="l" t="t" r="r" b="b"/>
              <a:pathLst>
                <a:path w="1510507" h="406400">
                  <a:moveTo>
                    <a:pt x="0" y="0"/>
                  </a:moveTo>
                  <a:lnTo>
                    <a:pt x="1510507" y="0"/>
                  </a:lnTo>
                  <a:lnTo>
                    <a:pt x="1510507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2B6B301-A3D5-44F7-E9A8-D72382F12CA6}"/>
                </a:ext>
              </a:extLst>
            </p:cNvPr>
            <p:cNvSpPr txBox="1"/>
            <p:nvPr/>
          </p:nvSpPr>
          <p:spPr>
            <a:xfrm>
              <a:off x="0" y="-9525"/>
              <a:ext cx="1510507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C42243A-DBDA-7829-0D03-3D5F5DE41DFF}"/>
              </a:ext>
            </a:extLst>
          </p:cNvPr>
          <p:cNvGrpSpPr/>
          <p:nvPr/>
        </p:nvGrpSpPr>
        <p:grpSpPr>
          <a:xfrm>
            <a:off x="6681779" y="3075039"/>
            <a:ext cx="3823470" cy="1028700"/>
            <a:chOff x="0" y="0"/>
            <a:chExt cx="1510507" cy="406400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403DF33-96AF-5272-B35C-7E5FA80D6B06}"/>
                </a:ext>
              </a:extLst>
            </p:cNvPr>
            <p:cNvSpPr/>
            <p:nvPr/>
          </p:nvSpPr>
          <p:spPr>
            <a:xfrm>
              <a:off x="0" y="0"/>
              <a:ext cx="1510507" cy="406400"/>
            </a:xfrm>
            <a:custGeom>
              <a:avLst/>
              <a:gdLst/>
              <a:ahLst/>
              <a:cxnLst/>
              <a:rect l="l" t="t" r="r" b="b"/>
              <a:pathLst>
                <a:path w="1510507" h="406400">
                  <a:moveTo>
                    <a:pt x="0" y="0"/>
                  </a:moveTo>
                  <a:lnTo>
                    <a:pt x="1510507" y="0"/>
                  </a:lnTo>
                  <a:lnTo>
                    <a:pt x="1510507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FCAD3C2B-5B9F-B913-3C52-FD831790F0E3}"/>
                </a:ext>
              </a:extLst>
            </p:cNvPr>
            <p:cNvSpPr txBox="1"/>
            <p:nvPr/>
          </p:nvSpPr>
          <p:spPr>
            <a:xfrm>
              <a:off x="0" y="-9525"/>
              <a:ext cx="1510507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1E1A9AC7-5B32-815C-110E-21A3133C37EC}"/>
              </a:ext>
            </a:extLst>
          </p:cNvPr>
          <p:cNvSpPr/>
          <p:nvPr/>
        </p:nvSpPr>
        <p:spPr>
          <a:xfrm rot="5400000" flipV="1">
            <a:off x="1380016" y="1755797"/>
            <a:ext cx="868172" cy="1041286"/>
          </a:xfrm>
          <a:custGeom>
            <a:avLst/>
            <a:gdLst/>
            <a:ahLst/>
            <a:cxnLst/>
            <a:rect l="l" t="t" r="r" b="b"/>
            <a:pathLst>
              <a:path w="1302258" h="1561929">
                <a:moveTo>
                  <a:pt x="0" y="1561928"/>
                </a:moveTo>
                <a:lnTo>
                  <a:pt x="1302258" y="1561928"/>
                </a:lnTo>
                <a:lnTo>
                  <a:pt x="1302258" y="0"/>
                </a:lnTo>
                <a:lnTo>
                  <a:pt x="0" y="0"/>
                </a:lnTo>
                <a:lnTo>
                  <a:pt x="0" y="15619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25CE8943-F213-57B4-6D88-1835735C774B}"/>
              </a:ext>
            </a:extLst>
          </p:cNvPr>
          <p:cNvSpPr/>
          <p:nvPr/>
        </p:nvSpPr>
        <p:spPr>
          <a:xfrm rot="5400000" flipV="1">
            <a:off x="6332325" y="1755797"/>
            <a:ext cx="868172" cy="1041286"/>
          </a:xfrm>
          <a:custGeom>
            <a:avLst/>
            <a:gdLst/>
            <a:ahLst/>
            <a:cxnLst/>
            <a:rect l="l" t="t" r="r" b="b"/>
            <a:pathLst>
              <a:path w="1302258" h="1561929">
                <a:moveTo>
                  <a:pt x="0" y="1561928"/>
                </a:moveTo>
                <a:lnTo>
                  <a:pt x="1302258" y="1561928"/>
                </a:lnTo>
                <a:lnTo>
                  <a:pt x="1302258" y="0"/>
                </a:lnTo>
                <a:lnTo>
                  <a:pt x="0" y="0"/>
                </a:lnTo>
                <a:lnTo>
                  <a:pt x="0" y="15619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0B24413A-4583-1F05-765C-CECCDDC2758D}"/>
              </a:ext>
            </a:extLst>
          </p:cNvPr>
          <p:cNvSpPr/>
          <p:nvPr/>
        </p:nvSpPr>
        <p:spPr>
          <a:xfrm rot="5400000" flipV="1">
            <a:off x="1380016" y="3068747"/>
            <a:ext cx="868172" cy="1041286"/>
          </a:xfrm>
          <a:custGeom>
            <a:avLst/>
            <a:gdLst/>
            <a:ahLst/>
            <a:cxnLst/>
            <a:rect l="l" t="t" r="r" b="b"/>
            <a:pathLst>
              <a:path w="1302258" h="1561929">
                <a:moveTo>
                  <a:pt x="0" y="1561928"/>
                </a:moveTo>
                <a:lnTo>
                  <a:pt x="1302258" y="1561928"/>
                </a:lnTo>
                <a:lnTo>
                  <a:pt x="1302258" y="0"/>
                </a:lnTo>
                <a:lnTo>
                  <a:pt x="0" y="0"/>
                </a:lnTo>
                <a:lnTo>
                  <a:pt x="0" y="15619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F23E6428-66A4-1BA2-264B-2D3B2C625922}"/>
              </a:ext>
            </a:extLst>
          </p:cNvPr>
          <p:cNvSpPr/>
          <p:nvPr/>
        </p:nvSpPr>
        <p:spPr>
          <a:xfrm rot="5400000" flipV="1">
            <a:off x="6332325" y="3068747"/>
            <a:ext cx="868172" cy="1041286"/>
          </a:xfrm>
          <a:custGeom>
            <a:avLst/>
            <a:gdLst/>
            <a:ahLst/>
            <a:cxnLst/>
            <a:rect l="l" t="t" r="r" b="b"/>
            <a:pathLst>
              <a:path w="1302258" h="1561929">
                <a:moveTo>
                  <a:pt x="0" y="1561928"/>
                </a:moveTo>
                <a:lnTo>
                  <a:pt x="1302258" y="1561928"/>
                </a:lnTo>
                <a:lnTo>
                  <a:pt x="1302258" y="0"/>
                </a:lnTo>
                <a:lnTo>
                  <a:pt x="0" y="0"/>
                </a:lnTo>
                <a:lnTo>
                  <a:pt x="0" y="156192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6B22C6AB-1CEA-F17B-9278-D66AC2228678}"/>
              </a:ext>
            </a:extLst>
          </p:cNvPr>
          <p:cNvGrpSpPr/>
          <p:nvPr/>
        </p:nvGrpSpPr>
        <p:grpSpPr>
          <a:xfrm>
            <a:off x="1729470" y="4387989"/>
            <a:ext cx="3823470" cy="1028700"/>
            <a:chOff x="0" y="0"/>
            <a:chExt cx="1510507" cy="406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8950983-4384-16A2-3E8C-C66A25C76FD7}"/>
                </a:ext>
              </a:extLst>
            </p:cNvPr>
            <p:cNvSpPr/>
            <p:nvPr/>
          </p:nvSpPr>
          <p:spPr>
            <a:xfrm>
              <a:off x="0" y="0"/>
              <a:ext cx="1510507" cy="406400"/>
            </a:xfrm>
            <a:custGeom>
              <a:avLst/>
              <a:gdLst/>
              <a:ahLst/>
              <a:cxnLst/>
              <a:rect l="l" t="t" r="r" b="b"/>
              <a:pathLst>
                <a:path w="1510507" h="406400">
                  <a:moveTo>
                    <a:pt x="0" y="0"/>
                  </a:moveTo>
                  <a:lnTo>
                    <a:pt x="1510507" y="0"/>
                  </a:lnTo>
                  <a:lnTo>
                    <a:pt x="1510507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8B6A1BC7-46FA-58DF-7E7B-A6ECB9C860EB}"/>
                </a:ext>
              </a:extLst>
            </p:cNvPr>
            <p:cNvSpPr txBox="1"/>
            <p:nvPr/>
          </p:nvSpPr>
          <p:spPr>
            <a:xfrm>
              <a:off x="0" y="-9525"/>
              <a:ext cx="1510507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57508D79-D64D-7CD9-6858-51B3F83032E6}"/>
              </a:ext>
            </a:extLst>
          </p:cNvPr>
          <p:cNvGrpSpPr/>
          <p:nvPr/>
        </p:nvGrpSpPr>
        <p:grpSpPr>
          <a:xfrm>
            <a:off x="6681779" y="4387989"/>
            <a:ext cx="3823470" cy="1028700"/>
            <a:chOff x="0" y="0"/>
            <a:chExt cx="1510507" cy="406400"/>
          </a:xfrm>
        </p:grpSpPr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F32A310-70AC-2BF0-B3C6-B11729B6C0AA}"/>
                </a:ext>
              </a:extLst>
            </p:cNvPr>
            <p:cNvSpPr/>
            <p:nvPr/>
          </p:nvSpPr>
          <p:spPr>
            <a:xfrm>
              <a:off x="0" y="0"/>
              <a:ext cx="1510507" cy="406400"/>
            </a:xfrm>
            <a:custGeom>
              <a:avLst/>
              <a:gdLst/>
              <a:ahLst/>
              <a:cxnLst/>
              <a:rect l="l" t="t" r="r" b="b"/>
              <a:pathLst>
                <a:path w="1510507" h="406400">
                  <a:moveTo>
                    <a:pt x="0" y="0"/>
                  </a:moveTo>
                  <a:lnTo>
                    <a:pt x="1510507" y="0"/>
                  </a:lnTo>
                  <a:lnTo>
                    <a:pt x="1510507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C4A92984-3546-43FB-B69F-5C7A6C05CFE1}"/>
                </a:ext>
              </a:extLst>
            </p:cNvPr>
            <p:cNvSpPr txBox="1"/>
            <p:nvPr/>
          </p:nvSpPr>
          <p:spPr>
            <a:xfrm>
              <a:off x="0" y="-9525"/>
              <a:ext cx="1510507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sp>
        <p:nvSpPr>
          <p:cNvPr id="29" name="Freeform 24">
            <a:extLst>
              <a:ext uri="{FF2B5EF4-FFF2-40B4-BE49-F238E27FC236}">
                <a16:creationId xmlns:a16="http://schemas.microsoft.com/office/drawing/2014/main" id="{4C880F41-D409-2D62-235B-66F8E10A2876}"/>
              </a:ext>
            </a:extLst>
          </p:cNvPr>
          <p:cNvSpPr/>
          <p:nvPr/>
        </p:nvSpPr>
        <p:spPr>
          <a:xfrm rot="5400000" flipV="1">
            <a:off x="1380016" y="4381697"/>
            <a:ext cx="868172" cy="1041286"/>
          </a:xfrm>
          <a:custGeom>
            <a:avLst/>
            <a:gdLst/>
            <a:ahLst/>
            <a:cxnLst/>
            <a:rect l="l" t="t" r="r" b="b"/>
            <a:pathLst>
              <a:path w="1302258" h="1561929">
                <a:moveTo>
                  <a:pt x="0" y="1561928"/>
                </a:moveTo>
                <a:lnTo>
                  <a:pt x="1302258" y="1561928"/>
                </a:lnTo>
                <a:lnTo>
                  <a:pt x="1302258" y="0"/>
                </a:lnTo>
                <a:lnTo>
                  <a:pt x="0" y="0"/>
                </a:lnTo>
                <a:lnTo>
                  <a:pt x="0" y="15619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960F1332-3168-29D1-96BB-0EA8CFD80942}"/>
              </a:ext>
            </a:extLst>
          </p:cNvPr>
          <p:cNvSpPr/>
          <p:nvPr/>
        </p:nvSpPr>
        <p:spPr>
          <a:xfrm rot="5400000" flipV="1">
            <a:off x="6332325" y="4381697"/>
            <a:ext cx="868172" cy="1041286"/>
          </a:xfrm>
          <a:custGeom>
            <a:avLst/>
            <a:gdLst/>
            <a:ahLst/>
            <a:cxnLst/>
            <a:rect l="l" t="t" r="r" b="b"/>
            <a:pathLst>
              <a:path w="1302258" h="1561929">
                <a:moveTo>
                  <a:pt x="0" y="1561928"/>
                </a:moveTo>
                <a:lnTo>
                  <a:pt x="1302258" y="1561928"/>
                </a:lnTo>
                <a:lnTo>
                  <a:pt x="1302258" y="0"/>
                </a:lnTo>
                <a:lnTo>
                  <a:pt x="0" y="0"/>
                </a:lnTo>
                <a:lnTo>
                  <a:pt x="0" y="156192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0EB295B6-E61F-0922-458A-35E154FECCFC}"/>
              </a:ext>
            </a:extLst>
          </p:cNvPr>
          <p:cNvSpPr/>
          <p:nvPr/>
        </p:nvSpPr>
        <p:spPr>
          <a:xfrm>
            <a:off x="6511314" y="3389008"/>
            <a:ext cx="340931" cy="355600"/>
          </a:xfrm>
          <a:custGeom>
            <a:avLst/>
            <a:gdLst/>
            <a:ahLst/>
            <a:cxnLst/>
            <a:rect l="l" t="t" r="r" b="b"/>
            <a:pathLst>
              <a:path w="511397" h="533400">
                <a:moveTo>
                  <a:pt x="0" y="0"/>
                </a:moveTo>
                <a:lnTo>
                  <a:pt x="511397" y="0"/>
                </a:lnTo>
                <a:lnTo>
                  <a:pt x="511397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3CB8C6A3-95AC-902C-BC68-C8042FAA540A}"/>
              </a:ext>
            </a:extLst>
          </p:cNvPr>
          <p:cNvSpPr/>
          <p:nvPr/>
        </p:nvSpPr>
        <p:spPr>
          <a:xfrm>
            <a:off x="6548429" y="4700639"/>
            <a:ext cx="266700" cy="355600"/>
          </a:xfrm>
          <a:custGeom>
            <a:avLst/>
            <a:gdLst/>
            <a:ahLst/>
            <a:cxnLst/>
            <a:rect l="l" t="t" r="r" b="b"/>
            <a:pathLst>
              <a:path w="400050" h="533400">
                <a:moveTo>
                  <a:pt x="0" y="0"/>
                </a:moveTo>
                <a:lnTo>
                  <a:pt x="400050" y="0"/>
                </a:lnTo>
                <a:lnTo>
                  <a:pt x="40005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C6704C4F-E4FD-E7D1-9E7F-A7C77E6661D1}"/>
              </a:ext>
            </a:extLst>
          </p:cNvPr>
          <p:cNvSpPr/>
          <p:nvPr/>
        </p:nvSpPr>
        <p:spPr>
          <a:xfrm>
            <a:off x="6503979" y="212122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0"/>
                </a:moveTo>
                <a:lnTo>
                  <a:pt x="533400" y="0"/>
                </a:lnTo>
                <a:lnTo>
                  <a:pt x="5334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58587AE1-2CE1-1E14-64EC-EB8B7546E1DD}"/>
              </a:ext>
            </a:extLst>
          </p:cNvPr>
          <p:cNvSpPr/>
          <p:nvPr/>
        </p:nvSpPr>
        <p:spPr>
          <a:xfrm>
            <a:off x="1551669" y="2105974"/>
            <a:ext cx="355600" cy="340931"/>
          </a:xfrm>
          <a:custGeom>
            <a:avLst/>
            <a:gdLst/>
            <a:ahLst/>
            <a:cxnLst/>
            <a:rect l="l" t="t" r="r" b="b"/>
            <a:pathLst>
              <a:path w="533400" h="511397">
                <a:moveTo>
                  <a:pt x="0" y="0"/>
                </a:moveTo>
                <a:lnTo>
                  <a:pt x="533400" y="0"/>
                </a:lnTo>
                <a:lnTo>
                  <a:pt x="533400" y="511398"/>
                </a:lnTo>
                <a:lnTo>
                  <a:pt x="0" y="5113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FC1F7457-0055-9239-1BC1-0B846CA8E1DF}"/>
              </a:ext>
            </a:extLst>
          </p:cNvPr>
          <p:cNvSpPr/>
          <p:nvPr/>
        </p:nvSpPr>
        <p:spPr>
          <a:xfrm>
            <a:off x="1577070" y="3426835"/>
            <a:ext cx="296481" cy="355600"/>
          </a:xfrm>
          <a:custGeom>
            <a:avLst/>
            <a:gdLst/>
            <a:ahLst/>
            <a:cxnLst/>
            <a:rect l="l" t="t" r="r" b="b"/>
            <a:pathLst>
              <a:path w="444722" h="533400">
                <a:moveTo>
                  <a:pt x="0" y="0"/>
                </a:moveTo>
                <a:lnTo>
                  <a:pt x="444722" y="0"/>
                </a:lnTo>
                <a:lnTo>
                  <a:pt x="444722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07D30625-8640-B8AE-514F-22ECEE389322}"/>
              </a:ext>
            </a:extLst>
          </p:cNvPr>
          <p:cNvSpPr/>
          <p:nvPr/>
        </p:nvSpPr>
        <p:spPr>
          <a:xfrm>
            <a:off x="1547510" y="4745089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0"/>
                </a:moveTo>
                <a:lnTo>
                  <a:pt x="533400" y="0"/>
                </a:lnTo>
                <a:lnTo>
                  <a:pt x="5334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7" name="TextBox 34">
            <a:extLst>
              <a:ext uri="{FF2B5EF4-FFF2-40B4-BE49-F238E27FC236}">
                <a16:creationId xmlns:a16="http://schemas.microsoft.com/office/drawing/2014/main" id="{3062A30B-5E16-3B4D-79CC-307F38CB6B04}"/>
              </a:ext>
            </a:extLst>
          </p:cNvPr>
          <p:cNvSpPr txBox="1"/>
          <p:nvPr/>
        </p:nvSpPr>
        <p:spPr>
          <a:xfrm>
            <a:off x="2525706" y="3398530"/>
            <a:ext cx="181761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solidFill>
                  <a:srgbClr val="31313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UPDATE &amp; TRAIN YOUR TEAM</a:t>
            </a:r>
          </a:p>
        </p:txBody>
      </p:sp>
      <p:sp>
        <p:nvSpPr>
          <p:cNvPr id="38" name="TextBox 35">
            <a:extLst>
              <a:ext uri="{FF2B5EF4-FFF2-40B4-BE49-F238E27FC236}">
                <a16:creationId xmlns:a16="http://schemas.microsoft.com/office/drawing/2014/main" id="{C8D2EC6E-4C6C-77FD-5CF7-730668B6972B}"/>
              </a:ext>
            </a:extLst>
          </p:cNvPr>
          <p:cNvSpPr txBox="1"/>
          <p:nvPr/>
        </p:nvSpPr>
        <p:spPr>
          <a:xfrm>
            <a:off x="2521361" y="1951393"/>
            <a:ext cx="223968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"/>
              </a:lnSpc>
              <a:spcBef>
                <a:spcPct val="0"/>
              </a:spcBef>
            </a:pPr>
            <a:r>
              <a:rPr lang="en-US" sz="1400" dirty="0">
                <a:solidFill>
                  <a:srgbClr val="31313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WORK BACKWARDS  FROM IMPLEMENTATION DATE TO DEVISE ACTION PLAN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39DDFA69-7492-38C2-FB06-04B505985142}"/>
              </a:ext>
            </a:extLst>
          </p:cNvPr>
          <p:cNvSpPr txBox="1"/>
          <p:nvPr/>
        </p:nvSpPr>
        <p:spPr>
          <a:xfrm>
            <a:off x="7351681" y="1928459"/>
            <a:ext cx="231599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40"/>
              </a:lnSpc>
              <a:spcBef>
                <a:spcPct val="0"/>
              </a:spcBef>
            </a:pPr>
            <a:r>
              <a:rPr lang="en-US" sz="1400" dirty="0">
                <a:solidFill>
                  <a:srgbClr val="31313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REQUEST TIME FRAMES FROM YOUR SUPPLIER RE; UPDATES, DOCUMENTS, REFERENCING</a:t>
            </a:r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9C50C805-ABA2-C76C-3ADA-B5ECCE96E2EA}"/>
              </a:ext>
            </a:extLst>
          </p:cNvPr>
          <p:cNvSpPr txBox="1"/>
          <p:nvPr/>
        </p:nvSpPr>
        <p:spPr>
          <a:xfrm>
            <a:off x="7404640" y="3237926"/>
            <a:ext cx="2377747" cy="772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PUT IN PLACE INTERNAL CHECK LIST TO ENSURE PORTFOLIO IS COMPLIANT READY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2487B431-4F87-69DA-6272-9A31109E026E}"/>
              </a:ext>
            </a:extLst>
          </p:cNvPr>
          <p:cNvSpPr txBox="1"/>
          <p:nvPr/>
        </p:nvSpPr>
        <p:spPr>
          <a:xfrm>
            <a:off x="2468095" y="4567118"/>
            <a:ext cx="249482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solidFill>
                  <a:srgbClr val="31313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DISCUSS CHANGES TO WORKFLOWS WITH CRM PROVIDER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DE410147-30A3-A53C-041E-125A71AEE8E5}"/>
              </a:ext>
            </a:extLst>
          </p:cNvPr>
          <p:cNvSpPr txBox="1"/>
          <p:nvPr/>
        </p:nvSpPr>
        <p:spPr>
          <a:xfrm>
            <a:off x="7490874" y="4637522"/>
            <a:ext cx="2012373" cy="41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solidFill>
                  <a:srgbClr val="31313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uce"/>
              </a:rPr>
              <a:t>UPDATE LANDLORDS &amp; TENANTS</a:t>
            </a: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A69A7F46-9532-DA97-7BD7-972623A1F5D6}"/>
              </a:ext>
            </a:extLst>
          </p:cNvPr>
          <p:cNvSpPr txBox="1"/>
          <p:nvPr/>
        </p:nvSpPr>
        <p:spPr>
          <a:xfrm>
            <a:off x="4778134" y="1928459"/>
            <a:ext cx="67120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E0FF4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01</a:t>
            </a:r>
          </a:p>
        </p:txBody>
      </p:sp>
      <p:sp>
        <p:nvSpPr>
          <p:cNvPr id="44" name="TextBox 41">
            <a:extLst>
              <a:ext uri="{FF2B5EF4-FFF2-40B4-BE49-F238E27FC236}">
                <a16:creationId xmlns:a16="http://schemas.microsoft.com/office/drawing/2014/main" id="{81B5F794-7B6E-4D26-D49B-22FE052E8CCE}"/>
              </a:ext>
            </a:extLst>
          </p:cNvPr>
          <p:cNvSpPr txBox="1"/>
          <p:nvPr/>
        </p:nvSpPr>
        <p:spPr>
          <a:xfrm>
            <a:off x="9732308" y="1928459"/>
            <a:ext cx="67120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EEB5E8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04</a:t>
            </a:r>
          </a:p>
        </p:txBody>
      </p:sp>
      <p:sp>
        <p:nvSpPr>
          <p:cNvPr id="45" name="TextBox 42">
            <a:extLst>
              <a:ext uri="{FF2B5EF4-FFF2-40B4-BE49-F238E27FC236}">
                <a16:creationId xmlns:a16="http://schemas.microsoft.com/office/drawing/2014/main" id="{0DE7BCC9-8828-4883-D2D8-929E8A69E614}"/>
              </a:ext>
            </a:extLst>
          </p:cNvPr>
          <p:cNvSpPr txBox="1"/>
          <p:nvPr/>
        </p:nvSpPr>
        <p:spPr>
          <a:xfrm>
            <a:off x="4778134" y="3241409"/>
            <a:ext cx="67120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CB6CE6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02</a:t>
            </a:r>
          </a:p>
        </p:txBody>
      </p:sp>
      <p:sp>
        <p:nvSpPr>
          <p:cNvPr id="46" name="TextBox 43">
            <a:extLst>
              <a:ext uri="{FF2B5EF4-FFF2-40B4-BE49-F238E27FC236}">
                <a16:creationId xmlns:a16="http://schemas.microsoft.com/office/drawing/2014/main" id="{15DBAA31-BFC4-A8F8-B425-E1025D189814}"/>
              </a:ext>
            </a:extLst>
          </p:cNvPr>
          <p:cNvSpPr txBox="1"/>
          <p:nvPr/>
        </p:nvSpPr>
        <p:spPr>
          <a:xfrm>
            <a:off x="9732308" y="3241409"/>
            <a:ext cx="67120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66C4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05</a:t>
            </a:r>
          </a:p>
        </p:txBody>
      </p:sp>
      <p:sp>
        <p:nvSpPr>
          <p:cNvPr id="47" name="TextBox 44">
            <a:extLst>
              <a:ext uri="{FF2B5EF4-FFF2-40B4-BE49-F238E27FC236}">
                <a16:creationId xmlns:a16="http://schemas.microsoft.com/office/drawing/2014/main" id="{5082225A-C2D5-BFC5-FD25-788B9EDB2526}"/>
              </a:ext>
            </a:extLst>
          </p:cNvPr>
          <p:cNvSpPr txBox="1"/>
          <p:nvPr/>
        </p:nvSpPr>
        <p:spPr>
          <a:xfrm>
            <a:off x="4778134" y="4554359"/>
            <a:ext cx="67120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EE62CB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03</a:t>
            </a:r>
          </a:p>
        </p:txBody>
      </p:sp>
      <p:sp>
        <p:nvSpPr>
          <p:cNvPr id="48" name="TextBox 45">
            <a:extLst>
              <a:ext uri="{FF2B5EF4-FFF2-40B4-BE49-F238E27FC236}">
                <a16:creationId xmlns:a16="http://schemas.microsoft.com/office/drawing/2014/main" id="{3A208BEE-CEE0-D8AE-0D0F-61C4165CD865}"/>
              </a:ext>
            </a:extLst>
          </p:cNvPr>
          <p:cNvSpPr txBox="1"/>
          <p:nvPr/>
        </p:nvSpPr>
        <p:spPr>
          <a:xfrm>
            <a:off x="9732308" y="4554359"/>
            <a:ext cx="67120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AC3C9D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220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9F48A6-2275-720A-8049-F7D796B125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7435" y="516195"/>
            <a:ext cx="4820773" cy="823912"/>
          </a:xfrm>
        </p:spPr>
        <p:txBody>
          <a:bodyPr>
            <a:normAutofit/>
          </a:bodyPr>
          <a:lstStyle/>
          <a:p>
            <a:r>
              <a:rPr lang="en-US" sz="4800" dirty="0"/>
              <a:t>The Landlords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9D85DE-C7F9-E190-9FFA-97247AE02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426" y="1508144"/>
            <a:ext cx="4822782" cy="442451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Corporate Entities (Companies)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Crown Estates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Church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Entities (Not residential)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Pension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Companies (Many landlords have put their properties into Limited Companies for tax purposes)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Housing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Landowners</a:t>
            </a:r>
          </a:p>
        </p:txBody>
      </p:sp>
    </p:spTree>
    <p:extLst>
      <p:ext uri="{BB962C8B-B14F-4D97-AF65-F5344CB8AC3E}">
        <p14:creationId xmlns:p14="http://schemas.microsoft.com/office/powerpoint/2010/main" val="55878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964B2CE-A10A-0ED8-1FB0-5AF89F7A2C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369" r="27087"/>
          <a:stretch/>
        </p:blipFill>
        <p:spPr>
          <a:xfrm>
            <a:off x="-4438" y="1"/>
            <a:ext cx="5916612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A6D64-5B2D-47C5-2028-215402CCA085}"/>
              </a:ext>
            </a:extLst>
          </p:cNvPr>
          <p:cNvSpPr txBox="1"/>
          <p:nvPr/>
        </p:nvSpPr>
        <p:spPr>
          <a:xfrm>
            <a:off x="371475" y="6428144"/>
            <a:ext cx="1185437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E76077D-0334-1C49-AF46-5CF897E73CDE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Helvetica Neue"/>
              </a:rPr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7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ffra" panose="020B0603020203020204" pitchFamily="34" charset="0"/>
              <a:ea typeface="+mn-ea"/>
              <a:cs typeface="Effra" panose="020B0603020203020204" pitchFamily="34" charset="0"/>
              <a:sym typeface="Helvetica Neue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968F3C-F11B-18BD-8055-17BE4307CC4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56956" y="959647"/>
            <a:ext cx="4820773" cy="823912"/>
          </a:xfrm>
        </p:spPr>
        <p:txBody>
          <a:bodyPr>
            <a:noAutofit/>
          </a:bodyPr>
          <a:lstStyle/>
          <a:p>
            <a:r>
              <a:rPr lang="en-US" sz="4800" dirty="0"/>
              <a:t>Work in partnership with your landlords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84242AF-3651-BAA4-3150-054AD99679FA}"/>
              </a:ext>
            </a:extLst>
          </p:cNvPr>
          <p:cNvSpPr txBox="1">
            <a:spLocks/>
          </p:cNvSpPr>
          <p:nvPr/>
        </p:nvSpPr>
        <p:spPr>
          <a:xfrm>
            <a:off x="6656956" y="2788666"/>
            <a:ext cx="5094899" cy="3009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 spc="-20" baseline="0">
                <a:solidFill>
                  <a:schemeClr val="bg1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 challenging times landlords need to be reassured.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be their comfort blanket.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have not done so already, communicate openly with the landlord about what they WILL be required to do to be COMPLIANT READY.</a:t>
            </a:r>
          </a:p>
        </p:txBody>
      </p:sp>
    </p:spTree>
    <p:extLst>
      <p:ext uri="{BB962C8B-B14F-4D97-AF65-F5344CB8AC3E}">
        <p14:creationId xmlns:p14="http://schemas.microsoft.com/office/powerpoint/2010/main" val="16385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263B159-A97D-9944-AB98-3973ED21C816}"/>
              </a:ext>
            </a:extLst>
          </p:cNvPr>
          <p:cNvSpPr/>
          <p:nvPr/>
        </p:nvSpPr>
        <p:spPr>
          <a:xfrm rot="-60000">
            <a:off x="6275388" y="981075"/>
            <a:ext cx="5545138" cy="4895850"/>
          </a:xfrm>
          <a:prstGeom prst="roundRect">
            <a:avLst>
              <a:gd name="adj" fmla="val 3524"/>
            </a:avLst>
          </a:prstGeom>
          <a:blipFill>
            <a:blip r:embed="rId2"/>
            <a:srcRect/>
            <a:stretch>
              <a:fillRect l="-16185" r="-161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581960-ECFE-EDF3-109C-65442D9A0E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9899" y="1221139"/>
            <a:ext cx="5913094" cy="3772891"/>
          </a:xfrm>
        </p:spPr>
        <p:txBody>
          <a:bodyPr/>
          <a:lstStyle/>
          <a:p>
            <a:r>
              <a:rPr lang="en-US" sz="7200" dirty="0"/>
              <a:t>Your service </a:t>
            </a:r>
          </a:p>
          <a:p>
            <a:r>
              <a:rPr lang="en-US" sz="7200" dirty="0"/>
              <a:t>IS</a:t>
            </a:r>
          </a:p>
          <a:p>
            <a:r>
              <a:rPr lang="en-US" sz="7200" dirty="0"/>
              <a:t>invaluable </a:t>
            </a:r>
          </a:p>
        </p:txBody>
      </p:sp>
    </p:spTree>
    <p:extLst>
      <p:ext uri="{BB962C8B-B14F-4D97-AF65-F5344CB8AC3E}">
        <p14:creationId xmlns:p14="http://schemas.microsoft.com/office/powerpoint/2010/main" val="350891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488C51-E9C4-DB52-8BE5-B3F94E692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00" y="743143"/>
            <a:ext cx="5535913" cy="5567222"/>
          </a:xfrm>
        </p:spPr>
        <p:txBody>
          <a:bodyPr>
            <a:normAutofit fontScale="40000" lnSpcReduction="20000"/>
          </a:bodyPr>
          <a:lstStyle/>
          <a:p>
            <a:r>
              <a:rPr lang="en-US" sz="4500" dirty="0"/>
              <a:t>The landlord needs to be reminded of the benefits of using an agent to manage their properties far outweighs the fee the agent charges.</a:t>
            </a:r>
          </a:p>
          <a:p>
            <a:r>
              <a:rPr lang="en-US" sz="4500" dirty="0"/>
              <a:t>Ask yourselves the following:-</a:t>
            </a:r>
          </a:p>
          <a:p>
            <a:endParaRPr lang="en-US" sz="4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dirty="0"/>
              <a:t>Do landlords understand what you will do for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dirty="0"/>
              <a:t>Do landlords understand  what their obligations will be?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dirty="0"/>
              <a:t>Do landlords understand using an excellent letting agent protects them, their investment and their tenant?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dirty="0"/>
              <a:t>Are landlords aware that the fee paid to their letting agent, the fees for the Private Rented Sector Database registration &amp; for Landlord Ombudsman can be off-set against their tax return?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dirty="0"/>
              <a:t>Does the landlord have the systems and processes you have in place are invaluable?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dirty="0"/>
              <a:t>Using YOUR services V an RRO - well there is no competition!</a:t>
            </a:r>
          </a:p>
          <a:p>
            <a:endParaRPr lang="en-US" dirty="0"/>
          </a:p>
        </p:txBody>
      </p:sp>
      <p:pic>
        <p:nvPicPr>
          <p:cNvPr id="6" name="Picture Placeholder 5" descr="A person and person sitting on the floor eating pizza&#10;&#10;Description automatically generated">
            <a:extLst>
              <a:ext uri="{FF2B5EF4-FFF2-40B4-BE49-F238E27FC236}">
                <a16:creationId xmlns:a16="http://schemas.microsoft.com/office/drawing/2014/main" id="{1B2CFAD0-A472-5706-1C52-49214D4FE8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935" r="26521"/>
          <a:stretch/>
        </p:blipFill>
        <p:spPr>
          <a:xfrm>
            <a:off x="6275388" y="1"/>
            <a:ext cx="5916612" cy="6858000"/>
          </a:xfr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C5110F7-0C22-741D-1D13-8DDA273CAC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1541937" y="6208234"/>
            <a:ext cx="278588" cy="281466"/>
          </a:xfrm>
          <a:custGeom>
            <a:avLst/>
            <a:gdLst>
              <a:gd name="connsiteX0" fmla="*/ 473402 w 488222"/>
              <a:gd name="connsiteY0" fmla="*/ 191402 h 493267"/>
              <a:gd name="connsiteX1" fmla="*/ 244107 w 488222"/>
              <a:gd name="connsiteY1" fmla="*/ 0 h 493267"/>
              <a:gd name="connsiteX2" fmla="*/ 14821 w 488222"/>
              <a:gd name="connsiteY2" fmla="*/ 191402 h 493267"/>
              <a:gd name="connsiteX3" fmla="*/ 0 w 488222"/>
              <a:gd name="connsiteY3" fmla="*/ 226683 h 493267"/>
              <a:gd name="connsiteX4" fmla="*/ 0 w 488222"/>
              <a:gd name="connsiteY4" fmla="*/ 442607 h 493267"/>
              <a:gd name="connsiteX5" fmla="*/ 14916 w 488222"/>
              <a:gd name="connsiteY5" fmla="*/ 478438 h 493267"/>
              <a:gd name="connsiteX6" fmla="*/ 50968 w 488222"/>
              <a:gd name="connsiteY6" fmla="*/ 493268 h 493267"/>
              <a:gd name="connsiteX7" fmla="*/ 147704 w 488222"/>
              <a:gd name="connsiteY7" fmla="*/ 493268 h 493267"/>
              <a:gd name="connsiteX8" fmla="*/ 244049 w 488222"/>
              <a:gd name="connsiteY8" fmla="*/ 412333 h 493267"/>
              <a:gd name="connsiteX9" fmla="*/ 244107 w 488222"/>
              <a:gd name="connsiteY9" fmla="*/ 412398 h 493267"/>
              <a:gd name="connsiteX10" fmla="*/ 244173 w 488222"/>
              <a:gd name="connsiteY10" fmla="*/ 412333 h 493267"/>
              <a:gd name="connsiteX11" fmla="*/ 340519 w 488222"/>
              <a:gd name="connsiteY11" fmla="*/ 493268 h 493267"/>
              <a:gd name="connsiteX12" fmla="*/ 437245 w 488222"/>
              <a:gd name="connsiteY12" fmla="*/ 493268 h 493267"/>
              <a:gd name="connsiteX13" fmla="*/ 473307 w 488222"/>
              <a:gd name="connsiteY13" fmla="*/ 478438 h 493267"/>
              <a:gd name="connsiteX14" fmla="*/ 488223 w 488222"/>
              <a:gd name="connsiteY14" fmla="*/ 442607 h 493267"/>
              <a:gd name="connsiteX15" fmla="*/ 488223 w 488222"/>
              <a:gd name="connsiteY15" fmla="*/ 226683 h 493267"/>
              <a:gd name="connsiteX16" fmla="*/ 473402 w 488222"/>
              <a:gd name="connsiteY16" fmla="*/ 191402 h 493267"/>
              <a:gd name="connsiteX17" fmla="*/ 361979 w 488222"/>
              <a:gd name="connsiteY17" fmla="*/ 434755 h 493267"/>
              <a:gd name="connsiteX18" fmla="*/ 361979 w 488222"/>
              <a:gd name="connsiteY18" fmla="*/ 434723 h 493267"/>
              <a:gd name="connsiteX19" fmla="*/ 244211 w 488222"/>
              <a:gd name="connsiteY19" fmla="*/ 335825 h 493267"/>
              <a:gd name="connsiteX20" fmla="*/ 244107 w 488222"/>
              <a:gd name="connsiteY20" fmla="*/ 335921 h 493267"/>
              <a:gd name="connsiteX21" fmla="*/ 244011 w 488222"/>
              <a:gd name="connsiteY21" fmla="*/ 335825 h 493267"/>
              <a:gd name="connsiteX22" fmla="*/ 126235 w 488222"/>
              <a:gd name="connsiteY22" fmla="*/ 434723 h 493267"/>
              <a:gd name="connsiteX23" fmla="*/ 126235 w 488222"/>
              <a:gd name="connsiteY23" fmla="*/ 434755 h 493267"/>
              <a:gd name="connsiteX24" fmla="*/ 58912 w 488222"/>
              <a:gd name="connsiteY24" fmla="*/ 434755 h 493267"/>
              <a:gd name="connsiteX25" fmla="*/ 59141 w 488222"/>
              <a:gd name="connsiteY25" fmla="*/ 230496 h 493267"/>
              <a:gd name="connsiteX26" fmla="*/ 244107 w 488222"/>
              <a:gd name="connsiteY26" fmla="*/ 76283 h 493267"/>
              <a:gd name="connsiteX27" fmla="*/ 429073 w 488222"/>
              <a:gd name="connsiteY27" fmla="*/ 230496 h 493267"/>
              <a:gd name="connsiteX28" fmla="*/ 429301 w 488222"/>
              <a:gd name="connsiteY28" fmla="*/ 434755 h 493267"/>
              <a:gd name="connsiteX29" fmla="*/ 361979 w 488222"/>
              <a:gd name="connsiteY29" fmla="*/ 434755 h 4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22" h="493267">
                <a:moveTo>
                  <a:pt x="473402" y="191402"/>
                </a:moveTo>
                <a:lnTo>
                  <a:pt x="244107" y="0"/>
                </a:lnTo>
                <a:lnTo>
                  <a:pt x="14821" y="191402"/>
                </a:lnTo>
                <a:cubicBezTo>
                  <a:pt x="5467" y="200868"/>
                  <a:pt x="0" y="213404"/>
                  <a:pt x="0" y="226683"/>
                </a:cubicBezTo>
                <a:lnTo>
                  <a:pt x="0" y="442607"/>
                </a:lnTo>
                <a:cubicBezTo>
                  <a:pt x="0" y="456112"/>
                  <a:pt x="5277" y="468874"/>
                  <a:pt x="14916" y="478438"/>
                </a:cubicBezTo>
                <a:cubicBezTo>
                  <a:pt x="24555" y="488001"/>
                  <a:pt x="37319" y="493268"/>
                  <a:pt x="50968" y="493268"/>
                </a:cubicBezTo>
                <a:lnTo>
                  <a:pt x="147704" y="493268"/>
                </a:lnTo>
                <a:lnTo>
                  <a:pt x="244049" y="412333"/>
                </a:lnTo>
                <a:lnTo>
                  <a:pt x="244107" y="412398"/>
                </a:lnTo>
                <a:lnTo>
                  <a:pt x="244173" y="412333"/>
                </a:lnTo>
                <a:lnTo>
                  <a:pt x="340519" y="493268"/>
                </a:lnTo>
                <a:lnTo>
                  <a:pt x="437245" y="493268"/>
                </a:lnTo>
                <a:cubicBezTo>
                  <a:pt x="450894" y="493268"/>
                  <a:pt x="463667" y="488001"/>
                  <a:pt x="473307" y="478438"/>
                </a:cubicBezTo>
                <a:cubicBezTo>
                  <a:pt x="482946" y="468874"/>
                  <a:pt x="488223" y="456112"/>
                  <a:pt x="488223" y="442607"/>
                </a:cubicBezTo>
                <a:lnTo>
                  <a:pt x="488223" y="226683"/>
                </a:lnTo>
                <a:cubicBezTo>
                  <a:pt x="488223" y="213404"/>
                  <a:pt x="482746" y="200868"/>
                  <a:pt x="473402" y="191402"/>
                </a:cubicBezTo>
                <a:close/>
                <a:moveTo>
                  <a:pt x="361979" y="434755"/>
                </a:moveTo>
                <a:lnTo>
                  <a:pt x="361979" y="434723"/>
                </a:lnTo>
                <a:lnTo>
                  <a:pt x="244211" y="335825"/>
                </a:lnTo>
                <a:lnTo>
                  <a:pt x="244107" y="335921"/>
                </a:lnTo>
                <a:lnTo>
                  <a:pt x="244011" y="335825"/>
                </a:lnTo>
                <a:lnTo>
                  <a:pt x="126235" y="434723"/>
                </a:lnTo>
                <a:lnTo>
                  <a:pt x="126235" y="434755"/>
                </a:lnTo>
                <a:lnTo>
                  <a:pt x="58912" y="434755"/>
                </a:lnTo>
                <a:lnTo>
                  <a:pt x="59141" y="230496"/>
                </a:lnTo>
                <a:lnTo>
                  <a:pt x="244107" y="76283"/>
                </a:lnTo>
                <a:lnTo>
                  <a:pt x="429073" y="230496"/>
                </a:lnTo>
                <a:lnTo>
                  <a:pt x="429301" y="434755"/>
                </a:lnTo>
                <a:lnTo>
                  <a:pt x="361979" y="434755"/>
                </a:lnTo>
                <a:close/>
              </a:path>
            </a:pathLst>
          </a:custGeom>
          <a:solidFill>
            <a:srgbClr val="00DEB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6323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">
  <a:themeElements>
    <a:clrScheme name="Rightmove_Contrast">
      <a:dk1>
        <a:srgbClr val="262637"/>
      </a:dk1>
      <a:lt1>
        <a:srgbClr val="FFFFFF"/>
      </a:lt1>
      <a:dk2>
        <a:srgbClr val="262637"/>
      </a:dk2>
      <a:lt2>
        <a:srgbClr val="FFFFFF"/>
      </a:lt2>
      <a:accent1>
        <a:srgbClr val="00DEB6"/>
      </a:accent1>
      <a:accent2>
        <a:srgbClr val="F76917"/>
      </a:accent2>
      <a:accent3>
        <a:srgbClr val="FED549"/>
      </a:accent3>
      <a:accent4>
        <a:srgbClr val="007054"/>
      </a:accent4>
      <a:accent5>
        <a:srgbClr val="98F2E1"/>
      </a:accent5>
      <a:accent6>
        <a:srgbClr val="FFEBA2"/>
      </a:accent6>
      <a:hlink>
        <a:srgbClr val="262637"/>
      </a:hlink>
      <a:folHlink>
        <a:srgbClr val="00DEB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ion Headers">
  <a:themeElements>
    <a:clrScheme name="Rightmove_Contrast">
      <a:dk1>
        <a:srgbClr val="262637"/>
      </a:dk1>
      <a:lt1>
        <a:srgbClr val="FFFFFF"/>
      </a:lt1>
      <a:dk2>
        <a:srgbClr val="262637"/>
      </a:dk2>
      <a:lt2>
        <a:srgbClr val="FFFFFF"/>
      </a:lt2>
      <a:accent1>
        <a:srgbClr val="00DEB6"/>
      </a:accent1>
      <a:accent2>
        <a:srgbClr val="F76917"/>
      </a:accent2>
      <a:accent3>
        <a:srgbClr val="FED549"/>
      </a:accent3>
      <a:accent4>
        <a:srgbClr val="007054"/>
      </a:accent4>
      <a:accent5>
        <a:srgbClr val="98F2E1"/>
      </a:accent5>
      <a:accent6>
        <a:srgbClr val="FFEBA2"/>
      </a:accent6>
      <a:hlink>
        <a:srgbClr val="262637"/>
      </a:hlink>
      <a:folHlink>
        <a:srgbClr val="00DEB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tatments &amp; Quotes">
  <a:themeElements>
    <a:clrScheme name="Rightmove_Contrast">
      <a:dk1>
        <a:srgbClr val="262637"/>
      </a:dk1>
      <a:lt1>
        <a:srgbClr val="FFFFFF"/>
      </a:lt1>
      <a:dk2>
        <a:srgbClr val="262637"/>
      </a:dk2>
      <a:lt2>
        <a:srgbClr val="FFFFFF"/>
      </a:lt2>
      <a:accent1>
        <a:srgbClr val="00DEB6"/>
      </a:accent1>
      <a:accent2>
        <a:srgbClr val="F76917"/>
      </a:accent2>
      <a:accent3>
        <a:srgbClr val="FED549"/>
      </a:accent3>
      <a:accent4>
        <a:srgbClr val="007054"/>
      </a:accent4>
      <a:accent5>
        <a:srgbClr val="98F2E1"/>
      </a:accent5>
      <a:accent6>
        <a:srgbClr val="FFEBA2"/>
      </a:accent6>
      <a:hlink>
        <a:srgbClr val="262637"/>
      </a:hlink>
      <a:folHlink>
        <a:srgbClr val="00DEB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ontent &amp; Copy">
  <a:themeElements>
    <a:clrScheme name="Rightmove_Contrast">
      <a:dk1>
        <a:srgbClr val="262637"/>
      </a:dk1>
      <a:lt1>
        <a:srgbClr val="FFFFFF"/>
      </a:lt1>
      <a:dk2>
        <a:srgbClr val="262637"/>
      </a:dk2>
      <a:lt2>
        <a:srgbClr val="FFFFFF"/>
      </a:lt2>
      <a:accent1>
        <a:srgbClr val="00DEB6"/>
      </a:accent1>
      <a:accent2>
        <a:srgbClr val="F76917"/>
      </a:accent2>
      <a:accent3>
        <a:srgbClr val="FED549"/>
      </a:accent3>
      <a:accent4>
        <a:srgbClr val="007054"/>
      </a:accent4>
      <a:accent5>
        <a:srgbClr val="98F2E1"/>
      </a:accent5>
      <a:accent6>
        <a:srgbClr val="FFEBA2"/>
      </a:accent6>
      <a:hlink>
        <a:srgbClr val="262637"/>
      </a:hlink>
      <a:folHlink>
        <a:srgbClr val="00DEB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olumns">
  <a:themeElements>
    <a:clrScheme name="Custom 1">
      <a:dk1>
        <a:srgbClr val="000433"/>
      </a:dk1>
      <a:lt1>
        <a:srgbClr val="FFFFFF"/>
      </a:lt1>
      <a:dk2>
        <a:srgbClr val="000433"/>
      </a:dk2>
      <a:lt2>
        <a:srgbClr val="FFFFFF"/>
      </a:lt2>
      <a:accent1>
        <a:srgbClr val="00DEB6"/>
      </a:accent1>
      <a:accent2>
        <a:srgbClr val="9EEDE4"/>
      </a:accent2>
      <a:accent3>
        <a:srgbClr val="FEC709"/>
      </a:accent3>
      <a:accent4>
        <a:srgbClr val="FDEAA1"/>
      </a:accent4>
      <a:accent5>
        <a:srgbClr val="006F54"/>
      </a:accent5>
      <a:accent6>
        <a:srgbClr val="FCF1D1"/>
      </a:accent6>
      <a:hlink>
        <a:srgbClr val="00DEB6"/>
      </a:hlink>
      <a:folHlink>
        <a:srgbClr val="00DEB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57C5806BC842B8C1E6E37D8126C6" ma:contentTypeVersion="14" ma:contentTypeDescription="Create a new document." ma:contentTypeScope="" ma:versionID="26a65e31679cc994f13f47fd11e10088">
  <xsd:schema xmlns:xsd="http://www.w3.org/2001/XMLSchema" xmlns:xs="http://www.w3.org/2001/XMLSchema" xmlns:p="http://schemas.microsoft.com/office/2006/metadata/properties" xmlns:ns2="9ba1a441-6625-4c1d-bf94-f07371e16f7e" xmlns:ns3="4a862ad1-6d0d-4180-b289-91129351c109" targetNamespace="http://schemas.microsoft.com/office/2006/metadata/properties" ma:root="true" ma:fieldsID="0e0356c001b7dda07d3c8d76b7553ffc" ns2:_="" ns3:_="">
    <xsd:import namespace="9ba1a441-6625-4c1d-bf94-f07371e16f7e"/>
    <xsd:import namespace="4a862ad1-6d0d-4180-b289-91129351c1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1a441-6625-4c1d-bf94-f07371e16f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ffcafd3-1135-4a1f-8aea-2fb4ff7bdd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2ad1-6d0d-4180-b289-91129351c10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fd40db-3c0e-4054-8f11-0511b232c2fc}" ma:internalName="TaxCatchAll" ma:showField="CatchAllData" ma:web="4a862ad1-6d0d-4180-b289-91129351c1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862ad1-6d0d-4180-b289-91129351c109"/>
    <lcf76f155ced4ddcb4097134ff3c332f xmlns="9ba1a441-6625-4c1d-bf94-f07371e16f7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3576E4-E06B-4FCE-BC4D-CD0FF6A668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a1a441-6625-4c1d-bf94-f07371e16f7e"/>
    <ds:schemaRef ds:uri="4a862ad1-6d0d-4180-b289-91129351c1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2C668F-D338-4210-B1CA-CE866EE89671}">
  <ds:schemaRefs>
    <ds:schemaRef ds:uri="http://schemas.microsoft.com/office/2006/documentManagement/types"/>
    <ds:schemaRef ds:uri="9ba1a441-6625-4c1d-bf94-f07371e16f7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a862ad1-6d0d-4180-b289-91129351c10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9073636-0294-42C6-A0E9-035586647E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898</Words>
  <Application>Microsoft Office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Arial</vt:lpstr>
      <vt:lpstr>Eastman Grotesque Bold</vt:lpstr>
      <vt:lpstr>Effra</vt:lpstr>
      <vt:lpstr>Roboto</vt:lpstr>
      <vt:lpstr>Titles</vt:lpstr>
      <vt:lpstr>Section Headers</vt:lpstr>
      <vt:lpstr>Statments &amp; Quotes</vt:lpstr>
      <vt:lpstr>Content &amp; Copy</vt:lpstr>
      <vt:lpstr>Columns</vt:lpstr>
      <vt:lpstr>Opportunity for agents within the Renters’ Rights Bill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Gray</dc:creator>
  <cp:lastModifiedBy>Susie Crolla</cp:lastModifiedBy>
  <cp:revision>8</cp:revision>
  <dcterms:created xsi:type="dcterms:W3CDTF">2024-09-25T16:44:41Z</dcterms:created>
  <dcterms:modified xsi:type="dcterms:W3CDTF">2025-06-19T08:36:59Z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0x010100F62857C5806BC842B8C1E6E37D8126C6</vt:lpwstr>
  </property>
  <property fmtid="{D5CDD505-2E9C-101B-9397-08002B2CF9AE}" pid="3" name="MediaServiceImageTags">
    <vt:lpwstr/>
  </property>
</Properties>
</file>